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24" r:id="rId1"/>
  </p:sldMasterIdLst>
  <p:notesMasterIdLst>
    <p:notesMasterId r:id="rId39"/>
  </p:notesMasterIdLst>
  <p:handoutMasterIdLst>
    <p:handoutMasterId r:id="rId40"/>
  </p:handoutMasterIdLst>
  <p:sldIdLst>
    <p:sldId id="269" r:id="rId2"/>
    <p:sldId id="279" r:id="rId3"/>
    <p:sldId id="288" r:id="rId4"/>
    <p:sldId id="287" r:id="rId5"/>
    <p:sldId id="270" r:id="rId6"/>
    <p:sldId id="284" r:id="rId7"/>
    <p:sldId id="289" r:id="rId8"/>
    <p:sldId id="290" r:id="rId9"/>
    <p:sldId id="291" r:id="rId10"/>
    <p:sldId id="292" r:id="rId11"/>
    <p:sldId id="271" r:id="rId12"/>
    <p:sldId id="280" r:id="rId13"/>
    <p:sldId id="293" r:id="rId14"/>
    <p:sldId id="294" r:id="rId15"/>
    <p:sldId id="296" r:id="rId16"/>
    <p:sldId id="297" r:id="rId17"/>
    <p:sldId id="300" r:id="rId18"/>
    <p:sldId id="301" r:id="rId19"/>
    <p:sldId id="302" r:id="rId20"/>
    <p:sldId id="304" r:id="rId21"/>
    <p:sldId id="306" r:id="rId22"/>
    <p:sldId id="305" r:id="rId23"/>
    <p:sldId id="307" r:id="rId24"/>
    <p:sldId id="308" r:id="rId25"/>
    <p:sldId id="281" r:id="rId26"/>
    <p:sldId id="310" r:id="rId27"/>
    <p:sldId id="282" r:id="rId28"/>
    <p:sldId id="313" r:id="rId29"/>
    <p:sldId id="311" r:id="rId30"/>
    <p:sldId id="314" r:id="rId31"/>
    <p:sldId id="315" r:id="rId32"/>
    <p:sldId id="316" r:id="rId33"/>
    <p:sldId id="283" r:id="rId34"/>
    <p:sldId id="318" r:id="rId35"/>
    <p:sldId id="319" r:id="rId36"/>
    <p:sldId id="320" r:id="rId37"/>
    <p:sldId id="317" r:id="rId38"/>
  </p:sldIdLst>
  <p:sldSz cx="12188825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84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pos="959">
          <p15:clr>
            <a:srgbClr val="A4A3A4"/>
          </p15:clr>
        </p15:guide>
        <p15:guide id="5" pos="671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15" autoAdjust="0"/>
    <p:restoredTop sz="94660"/>
  </p:normalViewPr>
  <p:slideViewPr>
    <p:cSldViewPr>
      <p:cViewPr varScale="1">
        <p:scale>
          <a:sx n="105" d="100"/>
          <a:sy n="105" d="100"/>
        </p:scale>
        <p:origin x="150" y="288"/>
      </p:cViewPr>
      <p:guideLst>
        <p:guide orient="horz" pos="2160"/>
        <p:guide orient="horz" pos="384"/>
        <p:guide orient="horz" pos="3792"/>
        <p:guide pos="959"/>
        <p:guide pos="6719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89" d="100"/>
          <a:sy n="89" d="100"/>
        </p:scale>
        <p:origin x="3012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ke Test User" userId="SID-0" providerId="Test" clId="FakeClientId"/>
    <pc:docChg chg="modSld modMainMaster modNotesMaster modHandout">
      <pc:chgData name="Fake Test User" userId="SID-0" providerId="Test" clId="FakeClientId" dt="2018-12-03T09:21:36.070" v="40" actId="790"/>
      <pc:docMkLst>
        <pc:docMk/>
      </pc:docMkLst>
      <pc:sldChg chg="modSp modNotes">
        <pc:chgData name="Fake Test User" userId="SID-0" providerId="Test" clId="FakeClientId" dt="2018-12-03T09:20:59.336" v="30" actId="790"/>
        <pc:sldMkLst>
          <pc:docMk/>
          <pc:sldMk cId="2957189582" sldId="268"/>
        </pc:sldMkLst>
        <pc:spChg chg="mod">
          <ac:chgData name="Fake Test User" userId="SID-0" providerId="Test" clId="FakeClientId" dt="2018-12-03T09:07:58.225" v="0" actId="790"/>
          <ac:spMkLst>
            <pc:docMk/>
            <pc:sldMk cId="2957189582" sldId="268"/>
            <ac:spMk id="2" creationId="{00000000-0000-0000-0000-000000000000}"/>
          </ac:spMkLst>
        </pc:spChg>
        <pc:spChg chg="mod">
          <ac:chgData name="Fake Test User" userId="SID-0" providerId="Test" clId="FakeClientId" dt="2018-12-03T09:13:10.115" v="11" actId="14100"/>
          <ac:spMkLst>
            <pc:docMk/>
            <pc:sldMk cId="2957189582" sldId="268"/>
            <ac:spMk id="3" creationId="{00000000-0000-0000-0000-000000000000}"/>
          </ac:spMkLst>
        </pc:spChg>
      </pc:sldChg>
      <pc:sldChg chg="modSp modNotes">
        <pc:chgData name="Fake Test User" userId="SID-0" providerId="Test" clId="FakeClientId" dt="2018-12-03T09:21:02.540" v="31" actId="790"/>
        <pc:sldMkLst>
          <pc:docMk/>
          <pc:sldMk cId="3148110083" sldId="269"/>
        </pc:sldMkLst>
        <pc:spChg chg="mod">
          <ac:chgData name="Fake Test User" userId="SID-0" providerId="Test" clId="FakeClientId" dt="2018-12-03T09:08:24.786" v="1" actId="790"/>
          <ac:spMkLst>
            <pc:docMk/>
            <pc:sldMk cId="3148110083" sldId="269"/>
            <ac:spMk id="2" creationId="{00000000-0000-0000-0000-000000000000}"/>
          </ac:spMkLst>
        </pc:spChg>
        <pc:spChg chg="mod">
          <ac:chgData name="Fake Test User" userId="SID-0" providerId="Test" clId="FakeClientId" dt="2018-12-03T09:08:24.786" v="1" actId="790"/>
          <ac:spMkLst>
            <pc:docMk/>
            <pc:sldMk cId="3148110083" sldId="269"/>
            <ac:spMk id="3" creationId="{00000000-0000-0000-0000-000000000000}"/>
          </ac:spMkLst>
        </pc:spChg>
      </pc:sldChg>
      <pc:sldChg chg="modSp modNotes">
        <pc:chgData name="Fake Test User" userId="SID-0" providerId="Test" clId="FakeClientId" dt="2018-12-03T09:21:05.696" v="32" actId="790"/>
        <pc:sldMkLst>
          <pc:docMk/>
          <pc:sldMk cId="1152966011" sldId="270"/>
        </pc:sldMkLst>
        <pc:spChg chg="mod">
          <ac:chgData name="Fake Test User" userId="SID-0" providerId="Test" clId="FakeClientId" dt="2018-12-03T09:08:28.911" v="2" actId="790"/>
          <ac:spMkLst>
            <pc:docMk/>
            <pc:sldMk cId="1152966011" sldId="270"/>
            <ac:spMk id="2" creationId="{00000000-0000-0000-0000-000000000000}"/>
          </ac:spMkLst>
        </pc:spChg>
        <pc:spChg chg="mod">
          <ac:chgData name="Fake Test User" userId="SID-0" providerId="Test" clId="FakeClientId" dt="2018-12-03T09:08:28.911" v="2" actId="790"/>
          <ac:spMkLst>
            <pc:docMk/>
            <pc:sldMk cId="1152966011" sldId="270"/>
            <ac:spMk id="3" creationId="{00000000-0000-0000-0000-000000000000}"/>
          </ac:spMkLst>
        </pc:spChg>
        <pc:spChg chg="mod">
          <ac:chgData name="Fake Test User" userId="SID-0" providerId="Test" clId="FakeClientId" dt="2018-12-03T09:08:28.911" v="2" actId="790"/>
          <ac:spMkLst>
            <pc:docMk/>
            <pc:sldMk cId="1152966011" sldId="270"/>
            <ac:spMk id="4" creationId="{00000000-0000-0000-0000-000000000000}"/>
          </ac:spMkLst>
        </pc:spChg>
      </pc:sldChg>
      <pc:sldChg chg="modSp modNotes">
        <pc:chgData name="Fake Test User" userId="SID-0" providerId="Test" clId="FakeClientId" dt="2018-12-03T09:21:08.742" v="33" actId="790"/>
        <pc:sldMkLst>
          <pc:docMk/>
          <pc:sldMk cId="1255868717" sldId="271"/>
        </pc:sldMkLst>
        <pc:spChg chg="mod">
          <ac:chgData name="Fake Test User" userId="SID-0" providerId="Test" clId="FakeClientId" dt="2018-12-03T09:08:33.286" v="3" actId="790"/>
          <ac:spMkLst>
            <pc:docMk/>
            <pc:sldMk cId="1255868717" sldId="271"/>
            <ac:spMk id="2" creationId="{00000000-0000-0000-0000-000000000000}"/>
          </ac:spMkLst>
        </pc:spChg>
        <pc:spChg chg="mod">
          <ac:chgData name="Fake Test User" userId="SID-0" providerId="Test" clId="FakeClientId" dt="2018-12-03T09:08:33.286" v="3" actId="790"/>
          <ac:spMkLst>
            <pc:docMk/>
            <pc:sldMk cId="1255868717" sldId="271"/>
            <ac:spMk id="3" creationId="{00000000-0000-0000-0000-000000000000}"/>
          </ac:spMkLst>
        </pc:spChg>
      </pc:sldChg>
      <pc:sldChg chg="modSp modNotes">
        <pc:chgData name="Fake Test User" userId="SID-0" providerId="Test" clId="FakeClientId" dt="2018-12-03T09:21:12.102" v="34" actId="790"/>
        <pc:sldMkLst>
          <pc:docMk/>
          <pc:sldMk cId="3224243975" sldId="272"/>
        </pc:sldMkLst>
        <pc:spChg chg="mod">
          <ac:chgData name="Fake Test User" userId="SID-0" providerId="Test" clId="FakeClientId" dt="2018-12-03T09:08:37.098" v="4" actId="790"/>
          <ac:spMkLst>
            <pc:docMk/>
            <pc:sldMk cId="3224243975" sldId="272"/>
            <ac:spMk id="2" creationId="{00000000-0000-0000-0000-000000000000}"/>
          </ac:spMkLst>
        </pc:spChg>
        <pc:spChg chg="mod">
          <ac:chgData name="Fake Test User" userId="SID-0" providerId="Test" clId="FakeClientId" dt="2018-12-03T09:08:37.098" v="4" actId="790"/>
          <ac:spMkLst>
            <pc:docMk/>
            <pc:sldMk cId="3224243975" sldId="272"/>
            <ac:spMk id="3" creationId="{00000000-0000-0000-0000-000000000000}"/>
          </ac:spMkLst>
        </pc:spChg>
        <pc:spChg chg="mod">
          <ac:chgData name="Fake Test User" userId="SID-0" providerId="Test" clId="FakeClientId" dt="2018-12-03T09:08:37.098" v="4" actId="790"/>
          <ac:spMkLst>
            <pc:docMk/>
            <pc:sldMk cId="3224243975" sldId="272"/>
            <ac:spMk id="4" creationId="{00000000-0000-0000-0000-000000000000}"/>
          </ac:spMkLst>
        </pc:spChg>
      </pc:sldChg>
      <pc:sldChg chg="modSp modNotes">
        <pc:chgData name="Fake Test User" userId="SID-0" providerId="Test" clId="FakeClientId" dt="2018-12-03T09:21:15.601" v="35" actId="790"/>
        <pc:sldMkLst>
          <pc:docMk/>
          <pc:sldMk cId="3519010733" sldId="273"/>
        </pc:sldMkLst>
        <pc:spChg chg="mod">
          <ac:chgData name="Fake Test User" userId="SID-0" providerId="Test" clId="FakeClientId" dt="2018-12-03T09:08:41.129" v="5" actId="790"/>
          <ac:spMkLst>
            <pc:docMk/>
            <pc:sldMk cId="3519010733" sldId="273"/>
            <ac:spMk id="2" creationId="{00000000-0000-0000-0000-000000000000}"/>
          </ac:spMkLst>
        </pc:spChg>
        <pc:spChg chg="mod">
          <ac:chgData name="Fake Test User" userId="SID-0" providerId="Test" clId="FakeClientId" dt="2018-12-03T09:08:41.129" v="5" actId="790"/>
          <ac:spMkLst>
            <pc:docMk/>
            <pc:sldMk cId="3519010733" sldId="273"/>
            <ac:spMk id="3" creationId="{00000000-0000-0000-0000-000000000000}"/>
          </ac:spMkLst>
        </pc:spChg>
      </pc:sldChg>
      <pc:sldChg chg="modSp modNotes">
        <pc:chgData name="Fake Test User" userId="SID-0" providerId="Test" clId="FakeClientId" dt="2018-12-03T09:21:19.398" v="36" actId="790"/>
        <pc:sldMkLst>
          <pc:docMk/>
          <pc:sldMk cId="515381222" sldId="274"/>
        </pc:sldMkLst>
        <pc:spChg chg="mod">
          <ac:chgData name="Fake Test User" userId="SID-0" providerId="Test" clId="FakeClientId" dt="2018-12-03T09:08:45.019" v="6" actId="790"/>
          <ac:spMkLst>
            <pc:docMk/>
            <pc:sldMk cId="515381222" sldId="274"/>
            <ac:spMk id="2" creationId="{00000000-0000-0000-0000-000000000000}"/>
          </ac:spMkLst>
        </pc:spChg>
        <pc:spChg chg="mod">
          <ac:chgData name="Fake Test User" userId="SID-0" providerId="Test" clId="FakeClientId" dt="2018-12-03T09:08:45.019" v="6" actId="790"/>
          <ac:spMkLst>
            <pc:docMk/>
            <pc:sldMk cId="515381222" sldId="274"/>
            <ac:spMk id="3" creationId="{00000000-0000-0000-0000-000000000000}"/>
          </ac:spMkLst>
        </pc:spChg>
      </pc:sldChg>
      <pc:sldChg chg="modSp modNotes">
        <pc:chgData name="Fake Test User" userId="SID-0" providerId="Test" clId="FakeClientId" dt="2018-12-03T09:21:23.492" v="37" actId="790"/>
        <pc:sldMkLst>
          <pc:docMk/>
          <pc:sldMk cId="2819748410" sldId="275"/>
        </pc:sldMkLst>
        <pc:spChg chg="mod">
          <ac:chgData name="Fake Test User" userId="SID-0" providerId="Test" clId="FakeClientId" dt="2018-12-03T09:08:49.269" v="7" actId="790"/>
          <ac:spMkLst>
            <pc:docMk/>
            <pc:sldMk cId="2819748410" sldId="275"/>
            <ac:spMk id="2" creationId="{00000000-0000-0000-0000-000000000000}"/>
          </ac:spMkLst>
        </pc:spChg>
        <pc:spChg chg="mod">
          <ac:chgData name="Fake Test User" userId="SID-0" providerId="Test" clId="FakeClientId" dt="2018-12-03T09:08:49.269" v="7" actId="790"/>
          <ac:spMkLst>
            <pc:docMk/>
            <pc:sldMk cId="2819748410" sldId="275"/>
            <ac:spMk id="3" creationId="{00000000-0000-0000-0000-000000000000}"/>
          </ac:spMkLst>
        </pc:spChg>
        <pc:spChg chg="mod">
          <ac:chgData name="Fake Test User" userId="SID-0" providerId="Test" clId="FakeClientId" dt="2018-12-03T09:08:49.269" v="7" actId="790"/>
          <ac:spMkLst>
            <pc:docMk/>
            <pc:sldMk cId="2819748410" sldId="275"/>
            <ac:spMk id="4" creationId="{00000000-0000-0000-0000-000000000000}"/>
          </ac:spMkLst>
        </pc:spChg>
      </pc:sldChg>
      <pc:sldChg chg="modSp modNotes">
        <pc:chgData name="Fake Test User" userId="SID-0" providerId="Test" clId="FakeClientId" dt="2018-12-03T09:21:28.132" v="38" actId="790"/>
        <pc:sldMkLst>
          <pc:docMk/>
          <pc:sldMk cId="2585531345" sldId="276"/>
        </pc:sldMkLst>
        <pc:spChg chg="mod">
          <ac:chgData name="Fake Test User" userId="SID-0" providerId="Test" clId="FakeClientId" dt="2018-12-03T09:08:53.254" v="8" actId="790"/>
          <ac:spMkLst>
            <pc:docMk/>
            <pc:sldMk cId="2585531345" sldId="276"/>
            <ac:spMk id="2" creationId="{00000000-0000-0000-0000-000000000000}"/>
          </ac:spMkLst>
        </pc:spChg>
        <pc:spChg chg="mod">
          <ac:chgData name="Fake Test User" userId="SID-0" providerId="Test" clId="FakeClientId" dt="2018-12-03T09:08:53.254" v="8" actId="790"/>
          <ac:spMkLst>
            <pc:docMk/>
            <pc:sldMk cId="2585531345" sldId="276"/>
            <ac:spMk id="3" creationId="{00000000-0000-0000-0000-000000000000}"/>
          </ac:spMkLst>
        </pc:spChg>
        <pc:spChg chg="mod">
          <ac:chgData name="Fake Test User" userId="SID-0" providerId="Test" clId="FakeClientId" dt="2018-12-03T09:08:53.254" v="8" actId="790"/>
          <ac:spMkLst>
            <pc:docMk/>
            <pc:sldMk cId="2585531345" sldId="276"/>
            <ac:spMk id="4" creationId="{00000000-0000-0000-0000-000000000000}"/>
          </ac:spMkLst>
        </pc:spChg>
      </pc:sldChg>
      <pc:sldChg chg="modSp modNotes">
        <pc:chgData name="Fake Test User" userId="SID-0" providerId="Test" clId="FakeClientId" dt="2018-12-03T09:21:31.663" v="39" actId="790"/>
        <pc:sldMkLst>
          <pc:docMk/>
          <pc:sldMk cId="1200217142" sldId="277"/>
        </pc:sldMkLst>
        <pc:spChg chg="mod">
          <ac:chgData name="Fake Test User" userId="SID-0" providerId="Test" clId="FakeClientId" dt="2018-12-03T09:08:57.347" v="9" actId="790"/>
          <ac:spMkLst>
            <pc:docMk/>
            <pc:sldMk cId="1200217142" sldId="277"/>
            <ac:spMk id="2" creationId="{00000000-0000-0000-0000-000000000000}"/>
          </ac:spMkLst>
        </pc:spChg>
        <pc:spChg chg="mod">
          <ac:chgData name="Fake Test User" userId="SID-0" providerId="Test" clId="FakeClientId" dt="2018-12-03T09:08:57.347" v="9" actId="790"/>
          <ac:spMkLst>
            <pc:docMk/>
            <pc:sldMk cId="1200217142" sldId="277"/>
            <ac:spMk id="3" creationId="{00000000-0000-0000-0000-000000000000}"/>
          </ac:spMkLst>
        </pc:spChg>
      </pc:sldChg>
      <pc:sldChg chg="modSp modNotes">
        <pc:chgData name="Fake Test User" userId="SID-0" providerId="Test" clId="FakeClientId" dt="2018-12-03T09:21:36.070" v="40" actId="790"/>
        <pc:sldMkLst>
          <pc:docMk/>
          <pc:sldMk cId="897847061" sldId="278"/>
        </pc:sldMkLst>
        <pc:spChg chg="mod">
          <ac:chgData name="Fake Test User" userId="SID-0" providerId="Test" clId="FakeClientId" dt="2018-12-03T09:09:01.003" v="10" actId="790"/>
          <ac:spMkLst>
            <pc:docMk/>
            <pc:sldMk cId="897847061" sldId="278"/>
            <ac:spMk id="2" creationId="{00000000-0000-0000-0000-000000000000}"/>
          </ac:spMkLst>
        </pc:spChg>
        <pc:spChg chg="mod">
          <ac:chgData name="Fake Test User" userId="SID-0" providerId="Test" clId="FakeClientId" dt="2018-12-03T09:09:01.003" v="10" actId="790"/>
          <ac:spMkLst>
            <pc:docMk/>
            <pc:sldMk cId="897847061" sldId="278"/>
            <ac:spMk id="3" creationId="{00000000-0000-0000-0000-000000000000}"/>
          </ac:spMkLst>
        </pc:spChg>
      </pc:sldChg>
      <pc:sldMasterChg chg="modSp modSldLayout">
        <pc:chgData name="Fake Test User" userId="SID-0" providerId="Test" clId="FakeClientId" dt="2018-12-03T09:19:55.294" v="26" actId="790"/>
        <pc:sldMasterMkLst>
          <pc:docMk/>
          <pc:sldMasterMk cId="3310681898" sldId="2147483924"/>
        </pc:sldMasterMkLst>
        <pc:spChg chg="mod">
          <ac:chgData name="Fake Test User" userId="SID-0" providerId="Test" clId="FakeClientId" dt="2018-12-03T09:19:01.531" v="13" actId="790"/>
          <ac:spMkLst>
            <pc:docMk/>
            <pc:sldMasterMk cId="3310681898" sldId="2147483924"/>
            <ac:spMk id="2" creationId="{00000000-0000-0000-0000-000000000000}"/>
          </ac:spMkLst>
        </pc:spChg>
        <pc:spChg chg="mod">
          <ac:chgData name="Fake Test User" userId="SID-0" providerId="Test" clId="FakeClientId" dt="2018-12-03T09:19:01.531" v="13" actId="790"/>
          <ac:spMkLst>
            <pc:docMk/>
            <pc:sldMasterMk cId="3310681898" sldId="2147483924"/>
            <ac:spMk id="3" creationId="{00000000-0000-0000-0000-000000000000}"/>
          </ac:spMkLst>
        </pc:spChg>
        <pc:spChg chg="mod">
          <ac:chgData name="Fake Test User" userId="SID-0" providerId="Test" clId="FakeClientId" dt="2018-12-03T09:19:01.531" v="13" actId="790"/>
          <ac:spMkLst>
            <pc:docMk/>
            <pc:sldMasterMk cId="3310681898" sldId="2147483924"/>
            <ac:spMk id="4" creationId="{00000000-0000-0000-0000-000000000000}"/>
          </ac:spMkLst>
        </pc:spChg>
        <pc:spChg chg="mod">
          <ac:chgData name="Fake Test User" userId="SID-0" providerId="Test" clId="FakeClientId" dt="2018-12-03T09:19:01.531" v="13" actId="790"/>
          <ac:spMkLst>
            <pc:docMk/>
            <pc:sldMasterMk cId="3310681898" sldId="2147483924"/>
            <ac:spMk id="5" creationId="{00000000-0000-0000-0000-000000000000}"/>
          </ac:spMkLst>
        </pc:spChg>
        <pc:spChg chg="mod">
          <ac:chgData name="Fake Test User" userId="SID-0" providerId="Test" clId="FakeClientId" dt="2018-12-03T09:19:01.531" v="13" actId="790"/>
          <ac:spMkLst>
            <pc:docMk/>
            <pc:sldMasterMk cId="3310681898" sldId="2147483924"/>
            <ac:spMk id="6" creationId="{00000000-0000-0000-0000-000000000000}"/>
          </ac:spMkLst>
        </pc:spChg>
        <pc:spChg chg="mod">
          <ac:chgData name="Fake Test User" userId="SID-0" providerId="Test" clId="FakeClientId" dt="2018-12-03T09:19:01.531" v="13" actId="790"/>
          <ac:spMkLst>
            <pc:docMk/>
            <pc:sldMasterMk cId="3310681898" sldId="2147483924"/>
            <ac:spMk id="7" creationId="{00000000-0000-0000-0000-000000000000}"/>
          </ac:spMkLst>
        </pc:spChg>
        <pc:spChg chg="mod">
          <ac:chgData name="Fake Test User" userId="SID-0" providerId="Test" clId="FakeClientId" dt="2018-12-03T09:19:01.531" v="13" actId="790"/>
          <ac:spMkLst>
            <pc:docMk/>
            <pc:sldMasterMk cId="3310681898" sldId="2147483924"/>
            <ac:spMk id="8" creationId="{00000000-0000-0000-0000-000000000000}"/>
          </ac:spMkLst>
        </pc:spChg>
        <pc:spChg chg="mod">
          <ac:chgData name="Fake Test User" userId="SID-0" providerId="Test" clId="FakeClientId" dt="2018-12-03T09:19:01.531" v="13" actId="790"/>
          <ac:spMkLst>
            <pc:docMk/>
            <pc:sldMasterMk cId="3310681898" sldId="2147483924"/>
            <ac:spMk id="9" creationId="{00000000-0000-0000-0000-000000000000}"/>
          </ac:spMkLst>
        </pc:spChg>
        <pc:spChg chg="mod">
          <ac:chgData name="Fake Test User" userId="SID-0" providerId="Test" clId="FakeClientId" dt="2018-12-03T09:19:01.531" v="13" actId="790"/>
          <ac:spMkLst>
            <pc:docMk/>
            <pc:sldMasterMk cId="3310681898" sldId="2147483924"/>
            <ac:spMk id="11" creationId="{00000000-0000-0000-0000-000000000000}"/>
          </ac:spMkLst>
        </pc:spChg>
        <pc:spChg chg="mod">
          <ac:chgData name="Fake Test User" userId="SID-0" providerId="Test" clId="FakeClientId" dt="2018-12-03T09:19:01.531" v="13" actId="790"/>
          <ac:spMkLst>
            <pc:docMk/>
            <pc:sldMasterMk cId="3310681898" sldId="2147483924"/>
            <ac:spMk id="12" creationId="{00000000-0000-0000-0000-000000000000}"/>
          </ac:spMkLst>
        </pc:spChg>
        <pc:spChg chg="mod">
          <ac:chgData name="Fake Test User" userId="SID-0" providerId="Test" clId="FakeClientId" dt="2018-12-03T09:19:01.531" v="13" actId="790"/>
          <ac:spMkLst>
            <pc:docMk/>
            <pc:sldMasterMk cId="3310681898" sldId="2147483924"/>
            <ac:spMk id="13" creationId="{00000000-0000-0000-0000-000000000000}"/>
          </ac:spMkLst>
        </pc:spChg>
        <pc:sldLayoutChg chg="modSp">
          <pc:chgData name="Fake Test User" userId="SID-0" providerId="Test" clId="FakeClientId" dt="2018-12-03T09:19:55.294" v="26" actId="790"/>
          <pc:sldLayoutMkLst>
            <pc:docMk/>
            <pc:sldMasterMk cId="3310681898" sldId="2147483924"/>
            <pc:sldLayoutMk cId="506475798" sldId="2147483914"/>
          </pc:sldLayoutMkLst>
          <pc:spChg chg="mod">
            <ac:chgData name="Fake Test User" userId="SID-0" providerId="Test" clId="FakeClientId" dt="2018-12-03T09:19:55.294" v="26" actId="790"/>
            <ac:spMkLst>
              <pc:docMk/>
              <pc:sldMasterMk cId="3310681898" sldId="2147483924"/>
              <pc:sldLayoutMk cId="506475798" sldId="2147483914"/>
              <ac:spMk id="2" creationId="{00000000-0000-0000-0000-000000000000}"/>
            </ac:spMkLst>
          </pc:spChg>
          <pc:spChg chg="mod">
            <ac:chgData name="Fake Test User" userId="SID-0" providerId="Test" clId="FakeClientId" dt="2018-12-03T09:19:55.294" v="26" actId="790"/>
            <ac:spMkLst>
              <pc:docMk/>
              <pc:sldMasterMk cId="3310681898" sldId="2147483924"/>
              <pc:sldLayoutMk cId="506475798" sldId="2147483914"/>
              <ac:spMk id="3" creationId="{00000000-0000-0000-0000-000000000000}"/>
            </ac:spMkLst>
          </pc:spChg>
          <pc:spChg chg="mod">
            <ac:chgData name="Fake Test User" userId="SID-0" providerId="Test" clId="FakeClientId" dt="2018-12-03T09:19:55.294" v="26" actId="790"/>
            <ac:spMkLst>
              <pc:docMk/>
              <pc:sldMasterMk cId="3310681898" sldId="2147483924"/>
              <pc:sldLayoutMk cId="506475798" sldId="2147483914"/>
              <ac:spMk id="4" creationId="{00000000-0000-0000-0000-000000000000}"/>
            </ac:spMkLst>
          </pc:spChg>
          <pc:spChg chg="mod">
            <ac:chgData name="Fake Test User" userId="SID-0" providerId="Test" clId="FakeClientId" dt="2018-12-03T09:19:55.294" v="26" actId="790"/>
            <ac:spMkLst>
              <pc:docMk/>
              <pc:sldMasterMk cId="3310681898" sldId="2147483924"/>
              <pc:sldLayoutMk cId="506475798" sldId="2147483914"/>
              <ac:spMk id="5" creationId="{00000000-0000-0000-0000-000000000000}"/>
            </ac:spMkLst>
          </pc:spChg>
          <pc:spChg chg="mod">
            <ac:chgData name="Fake Test User" userId="SID-0" providerId="Test" clId="FakeClientId" dt="2018-12-03T09:19:55.294" v="26" actId="790"/>
            <ac:spMkLst>
              <pc:docMk/>
              <pc:sldMasterMk cId="3310681898" sldId="2147483924"/>
              <pc:sldLayoutMk cId="506475798" sldId="2147483914"/>
              <ac:spMk id="6" creationId="{00000000-0000-0000-0000-000000000000}"/>
            </ac:spMkLst>
          </pc:spChg>
        </pc:sldLayoutChg>
        <pc:sldLayoutChg chg="modSp">
          <pc:chgData name="Fake Test User" userId="SID-0" providerId="Test" clId="FakeClientId" dt="2018-12-03T09:19:06.593" v="14" actId="790"/>
          <pc:sldLayoutMkLst>
            <pc:docMk/>
            <pc:sldMasterMk cId="3310681898" sldId="2147483924"/>
            <pc:sldLayoutMk cId="4088169977" sldId="2147483925"/>
          </pc:sldLayoutMkLst>
          <pc:spChg chg="mod">
            <ac:chgData name="Fake Test User" userId="SID-0" providerId="Test" clId="FakeClientId" dt="2018-12-03T09:19:06.593" v="14" actId="790"/>
            <ac:spMkLst>
              <pc:docMk/>
              <pc:sldMasterMk cId="3310681898" sldId="2147483924"/>
              <pc:sldLayoutMk cId="4088169977" sldId="2147483925"/>
              <ac:spMk id="2" creationId="{00000000-0000-0000-0000-000000000000}"/>
            </ac:spMkLst>
          </pc:spChg>
          <pc:spChg chg="mod">
            <ac:chgData name="Fake Test User" userId="SID-0" providerId="Test" clId="FakeClientId" dt="2018-12-03T09:19:06.593" v="14" actId="790"/>
            <ac:spMkLst>
              <pc:docMk/>
              <pc:sldMasterMk cId="3310681898" sldId="2147483924"/>
              <pc:sldLayoutMk cId="4088169977" sldId="2147483925"/>
              <ac:spMk id="3" creationId="{00000000-0000-0000-0000-000000000000}"/>
            </ac:spMkLst>
          </pc:spChg>
          <pc:spChg chg="mod">
            <ac:chgData name="Fake Test User" userId="SID-0" providerId="Test" clId="FakeClientId" dt="2018-12-03T09:19:06.593" v="14" actId="790"/>
            <ac:spMkLst>
              <pc:docMk/>
              <pc:sldMasterMk cId="3310681898" sldId="2147483924"/>
              <pc:sldLayoutMk cId="4088169977" sldId="2147483925"/>
              <ac:spMk id="8" creationId="{00000000-0000-0000-0000-000000000000}"/>
            </ac:spMkLst>
          </pc:spChg>
          <pc:spChg chg="mod">
            <ac:chgData name="Fake Test User" userId="SID-0" providerId="Test" clId="FakeClientId" dt="2018-12-03T09:19:06.593" v="14" actId="790"/>
            <ac:spMkLst>
              <pc:docMk/>
              <pc:sldMasterMk cId="3310681898" sldId="2147483924"/>
              <pc:sldLayoutMk cId="4088169977" sldId="2147483925"/>
              <ac:spMk id="9" creationId="{00000000-0000-0000-0000-000000000000}"/>
            </ac:spMkLst>
          </pc:spChg>
          <pc:spChg chg="mod">
            <ac:chgData name="Fake Test User" userId="SID-0" providerId="Test" clId="FakeClientId" dt="2018-12-03T09:19:06.593" v="14" actId="790"/>
            <ac:spMkLst>
              <pc:docMk/>
              <pc:sldMasterMk cId="3310681898" sldId="2147483924"/>
              <pc:sldLayoutMk cId="4088169977" sldId="2147483925"/>
              <ac:spMk id="10" creationId="{00000000-0000-0000-0000-000000000000}"/>
            </ac:spMkLst>
          </pc:spChg>
          <pc:spChg chg="mod">
            <ac:chgData name="Fake Test User" userId="SID-0" providerId="Test" clId="FakeClientId" dt="2018-12-03T09:19:06.593" v="14" actId="790"/>
            <ac:spMkLst>
              <pc:docMk/>
              <pc:sldMasterMk cId="3310681898" sldId="2147483924"/>
              <pc:sldLayoutMk cId="4088169977" sldId="2147483925"/>
              <ac:spMk id="13" creationId="{00000000-0000-0000-0000-000000000000}"/>
            </ac:spMkLst>
          </pc:spChg>
          <pc:spChg chg="mod">
            <ac:chgData name="Fake Test User" userId="SID-0" providerId="Test" clId="FakeClientId" dt="2018-12-03T09:19:06.593" v="14" actId="790"/>
            <ac:spMkLst>
              <pc:docMk/>
              <pc:sldMasterMk cId="3310681898" sldId="2147483924"/>
              <pc:sldLayoutMk cId="4088169977" sldId="2147483925"/>
              <ac:spMk id="14" creationId="{00000000-0000-0000-0000-000000000000}"/>
            </ac:spMkLst>
          </pc:spChg>
          <pc:spChg chg="mod">
            <ac:chgData name="Fake Test User" userId="SID-0" providerId="Test" clId="FakeClientId" dt="2018-12-03T09:19:06.593" v="14" actId="790"/>
            <ac:spMkLst>
              <pc:docMk/>
              <pc:sldMasterMk cId="3310681898" sldId="2147483924"/>
              <pc:sldLayoutMk cId="4088169977" sldId="2147483925"/>
              <ac:spMk id="15" creationId="{00000000-0000-0000-0000-000000000000}"/>
            </ac:spMkLst>
          </pc:spChg>
          <pc:spChg chg="mod">
            <ac:chgData name="Fake Test User" userId="SID-0" providerId="Test" clId="FakeClientId" dt="2018-12-03T09:19:06.593" v="14" actId="790"/>
            <ac:spMkLst>
              <pc:docMk/>
              <pc:sldMasterMk cId="3310681898" sldId="2147483924"/>
              <pc:sldLayoutMk cId="4088169977" sldId="2147483925"/>
              <ac:spMk id="16" creationId="{00000000-0000-0000-0000-000000000000}"/>
            </ac:spMkLst>
          </pc:spChg>
          <pc:spChg chg="mod">
            <ac:chgData name="Fake Test User" userId="SID-0" providerId="Test" clId="FakeClientId" dt="2018-12-03T09:19:06.593" v="14" actId="790"/>
            <ac:spMkLst>
              <pc:docMk/>
              <pc:sldMasterMk cId="3310681898" sldId="2147483924"/>
              <pc:sldLayoutMk cId="4088169977" sldId="2147483925"/>
              <ac:spMk id="20" creationId="{00000000-0000-0000-0000-000000000000}"/>
            </ac:spMkLst>
          </pc:spChg>
          <pc:spChg chg="mod">
            <ac:chgData name="Fake Test User" userId="SID-0" providerId="Test" clId="FakeClientId" dt="2018-12-03T09:19:06.593" v="14" actId="790"/>
            <ac:spMkLst>
              <pc:docMk/>
              <pc:sldMasterMk cId="3310681898" sldId="2147483924"/>
              <pc:sldLayoutMk cId="4088169977" sldId="2147483925"/>
              <ac:spMk id="21" creationId="{00000000-0000-0000-0000-000000000000}"/>
            </ac:spMkLst>
          </pc:spChg>
          <pc:spChg chg="mod">
            <ac:chgData name="Fake Test User" userId="SID-0" providerId="Test" clId="FakeClientId" dt="2018-12-03T09:19:06.593" v="14" actId="790"/>
            <ac:spMkLst>
              <pc:docMk/>
              <pc:sldMasterMk cId="3310681898" sldId="2147483924"/>
              <pc:sldLayoutMk cId="4088169977" sldId="2147483925"/>
              <ac:spMk id="22" creationId="{00000000-0000-0000-0000-000000000000}"/>
            </ac:spMkLst>
          </pc:spChg>
        </pc:sldLayoutChg>
        <pc:sldLayoutChg chg="modSp">
          <pc:chgData name="Fake Test User" userId="SID-0" providerId="Test" clId="FakeClientId" dt="2018-12-03T09:19:20.608" v="15" actId="790"/>
          <pc:sldLayoutMkLst>
            <pc:docMk/>
            <pc:sldMasterMk cId="3310681898" sldId="2147483924"/>
            <pc:sldLayoutMk cId="894591149" sldId="2147483926"/>
          </pc:sldLayoutMkLst>
          <pc:spChg chg="mod">
            <ac:chgData name="Fake Test User" userId="SID-0" providerId="Test" clId="FakeClientId" dt="2018-12-03T09:19:20.608" v="15" actId="790"/>
            <ac:spMkLst>
              <pc:docMk/>
              <pc:sldMasterMk cId="3310681898" sldId="2147483924"/>
              <pc:sldLayoutMk cId="894591149" sldId="2147483926"/>
              <ac:spMk id="2" creationId="{00000000-0000-0000-0000-000000000000}"/>
            </ac:spMkLst>
          </pc:spChg>
          <pc:spChg chg="mod">
            <ac:chgData name="Fake Test User" userId="SID-0" providerId="Test" clId="FakeClientId" dt="2018-12-03T09:19:20.608" v="15" actId="790"/>
            <ac:spMkLst>
              <pc:docMk/>
              <pc:sldMasterMk cId="3310681898" sldId="2147483924"/>
              <pc:sldLayoutMk cId="894591149" sldId="2147483926"/>
              <ac:spMk id="3" creationId="{00000000-0000-0000-0000-000000000000}"/>
            </ac:spMkLst>
          </pc:spChg>
          <pc:spChg chg="mod">
            <ac:chgData name="Fake Test User" userId="SID-0" providerId="Test" clId="FakeClientId" dt="2018-12-03T09:19:20.608" v="15" actId="790"/>
            <ac:spMkLst>
              <pc:docMk/>
              <pc:sldMasterMk cId="3310681898" sldId="2147483924"/>
              <pc:sldLayoutMk cId="894591149" sldId="2147483926"/>
              <ac:spMk id="4" creationId="{00000000-0000-0000-0000-000000000000}"/>
            </ac:spMkLst>
          </pc:spChg>
          <pc:spChg chg="mod">
            <ac:chgData name="Fake Test User" userId="SID-0" providerId="Test" clId="FakeClientId" dt="2018-12-03T09:19:20.608" v="15" actId="790"/>
            <ac:spMkLst>
              <pc:docMk/>
              <pc:sldMasterMk cId="3310681898" sldId="2147483924"/>
              <pc:sldLayoutMk cId="894591149" sldId="2147483926"/>
              <ac:spMk id="5" creationId="{00000000-0000-0000-0000-000000000000}"/>
            </ac:spMkLst>
          </pc:spChg>
          <pc:spChg chg="mod">
            <ac:chgData name="Fake Test User" userId="SID-0" providerId="Test" clId="FakeClientId" dt="2018-12-03T09:19:20.608" v="15" actId="790"/>
            <ac:spMkLst>
              <pc:docMk/>
              <pc:sldMasterMk cId="3310681898" sldId="2147483924"/>
              <pc:sldLayoutMk cId="894591149" sldId="2147483926"/>
              <ac:spMk id="6" creationId="{00000000-0000-0000-0000-000000000000}"/>
            </ac:spMkLst>
          </pc:spChg>
        </pc:sldLayoutChg>
        <pc:sldLayoutChg chg="modSp">
          <pc:chgData name="Fake Test User" userId="SID-0" providerId="Test" clId="FakeClientId" dt="2018-12-03T09:19:24.217" v="16" actId="790"/>
          <pc:sldLayoutMkLst>
            <pc:docMk/>
            <pc:sldMasterMk cId="3310681898" sldId="2147483924"/>
            <pc:sldLayoutMk cId="3484106010" sldId="2147483927"/>
          </pc:sldLayoutMkLst>
          <pc:spChg chg="mod">
            <ac:chgData name="Fake Test User" userId="SID-0" providerId="Test" clId="FakeClientId" dt="2018-12-03T09:19:24.217" v="16" actId="790"/>
            <ac:spMkLst>
              <pc:docMk/>
              <pc:sldMasterMk cId="3310681898" sldId="2147483924"/>
              <pc:sldLayoutMk cId="3484106010" sldId="2147483927"/>
              <ac:spMk id="2" creationId="{00000000-0000-0000-0000-000000000000}"/>
            </ac:spMkLst>
          </pc:spChg>
          <pc:spChg chg="mod">
            <ac:chgData name="Fake Test User" userId="SID-0" providerId="Test" clId="FakeClientId" dt="2018-12-03T09:19:24.217" v="16" actId="790"/>
            <ac:spMkLst>
              <pc:docMk/>
              <pc:sldMasterMk cId="3310681898" sldId="2147483924"/>
              <pc:sldLayoutMk cId="3484106010" sldId="2147483927"/>
              <ac:spMk id="3" creationId="{00000000-0000-0000-0000-000000000000}"/>
            </ac:spMkLst>
          </pc:spChg>
          <pc:spChg chg="mod">
            <ac:chgData name="Fake Test User" userId="SID-0" providerId="Test" clId="FakeClientId" dt="2018-12-03T09:19:24.217" v="16" actId="790"/>
            <ac:spMkLst>
              <pc:docMk/>
              <pc:sldMasterMk cId="3310681898" sldId="2147483924"/>
              <pc:sldLayoutMk cId="3484106010" sldId="2147483927"/>
              <ac:spMk id="4" creationId="{00000000-0000-0000-0000-000000000000}"/>
            </ac:spMkLst>
          </pc:spChg>
          <pc:spChg chg="mod">
            <ac:chgData name="Fake Test User" userId="SID-0" providerId="Test" clId="FakeClientId" dt="2018-12-03T09:19:24.217" v="16" actId="790"/>
            <ac:spMkLst>
              <pc:docMk/>
              <pc:sldMasterMk cId="3310681898" sldId="2147483924"/>
              <pc:sldLayoutMk cId="3484106010" sldId="2147483927"/>
              <ac:spMk id="5" creationId="{00000000-0000-0000-0000-000000000000}"/>
            </ac:spMkLst>
          </pc:spChg>
          <pc:spChg chg="mod">
            <ac:chgData name="Fake Test User" userId="SID-0" providerId="Test" clId="FakeClientId" dt="2018-12-03T09:19:24.217" v="16" actId="790"/>
            <ac:spMkLst>
              <pc:docMk/>
              <pc:sldMasterMk cId="3310681898" sldId="2147483924"/>
              <pc:sldLayoutMk cId="3484106010" sldId="2147483927"/>
              <ac:spMk id="6" creationId="{00000000-0000-0000-0000-000000000000}"/>
            </ac:spMkLst>
          </pc:spChg>
        </pc:sldLayoutChg>
        <pc:sldLayoutChg chg="modSp">
          <pc:chgData name="Fake Test User" userId="SID-0" providerId="Test" clId="FakeClientId" dt="2018-12-03T09:19:27.686" v="17" actId="790"/>
          <pc:sldLayoutMkLst>
            <pc:docMk/>
            <pc:sldMasterMk cId="3310681898" sldId="2147483924"/>
            <pc:sldLayoutMk cId="1512259294" sldId="2147483928"/>
          </pc:sldLayoutMkLst>
          <pc:spChg chg="mod">
            <ac:chgData name="Fake Test User" userId="SID-0" providerId="Test" clId="FakeClientId" dt="2018-12-03T09:19:27.686" v="17" actId="790"/>
            <ac:spMkLst>
              <pc:docMk/>
              <pc:sldMasterMk cId="3310681898" sldId="2147483924"/>
              <pc:sldLayoutMk cId="1512259294" sldId="2147483928"/>
              <ac:spMk id="2" creationId="{00000000-0000-0000-0000-000000000000}"/>
            </ac:spMkLst>
          </pc:spChg>
          <pc:spChg chg="mod">
            <ac:chgData name="Fake Test User" userId="SID-0" providerId="Test" clId="FakeClientId" dt="2018-12-03T09:19:27.686" v="17" actId="790"/>
            <ac:spMkLst>
              <pc:docMk/>
              <pc:sldMasterMk cId="3310681898" sldId="2147483924"/>
              <pc:sldLayoutMk cId="1512259294" sldId="2147483928"/>
              <ac:spMk id="3" creationId="{00000000-0000-0000-0000-000000000000}"/>
            </ac:spMkLst>
          </pc:spChg>
          <pc:spChg chg="mod">
            <ac:chgData name="Fake Test User" userId="SID-0" providerId="Test" clId="FakeClientId" dt="2018-12-03T09:19:27.686" v="17" actId="790"/>
            <ac:spMkLst>
              <pc:docMk/>
              <pc:sldMasterMk cId="3310681898" sldId="2147483924"/>
              <pc:sldLayoutMk cId="1512259294" sldId="2147483928"/>
              <ac:spMk id="4" creationId="{00000000-0000-0000-0000-000000000000}"/>
            </ac:spMkLst>
          </pc:spChg>
          <pc:spChg chg="mod">
            <ac:chgData name="Fake Test User" userId="SID-0" providerId="Test" clId="FakeClientId" dt="2018-12-03T09:19:27.686" v="17" actId="790"/>
            <ac:spMkLst>
              <pc:docMk/>
              <pc:sldMasterMk cId="3310681898" sldId="2147483924"/>
              <pc:sldLayoutMk cId="1512259294" sldId="2147483928"/>
              <ac:spMk id="5" creationId="{00000000-0000-0000-0000-000000000000}"/>
            </ac:spMkLst>
          </pc:spChg>
          <pc:spChg chg="mod">
            <ac:chgData name="Fake Test User" userId="SID-0" providerId="Test" clId="FakeClientId" dt="2018-12-03T09:19:27.686" v="17" actId="790"/>
            <ac:spMkLst>
              <pc:docMk/>
              <pc:sldMasterMk cId="3310681898" sldId="2147483924"/>
              <pc:sldLayoutMk cId="1512259294" sldId="2147483928"/>
              <ac:spMk id="6" creationId="{00000000-0000-0000-0000-000000000000}"/>
            </ac:spMkLst>
          </pc:spChg>
          <pc:spChg chg="mod">
            <ac:chgData name="Fake Test User" userId="SID-0" providerId="Test" clId="FakeClientId" dt="2018-12-03T09:19:27.686" v="17" actId="790"/>
            <ac:spMkLst>
              <pc:docMk/>
              <pc:sldMasterMk cId="3310681898" sldId="2147483924"/>
              <pc:sldLayoutMk cId="1512259294" sldId="2147483928"/>
              <ac:spMk id="7" creationId="{00000000-0000-0000-0000-000000000000}"/>
            </ac:spMkLst>
          </pc:spChg>
        </pc:sldLayoutChg>
        <pc:sldLayoutChg chg="modSp">
          <pc:chgData name="Fake Test User" userId="SID-0" providerId="Test" clId="FakeClientId" dt="2018-12-03T09:19:30.529" v="18" actId="790"/>
          <pc:sldLayoutMkLst>
            <pc:docMk/>
            <pc:sldMasterMk cId="3310681898" sldId="2147483924"/>
            <pc:sldLayoutMk cId="597700490" sldId="2147483929"/>
          </pc:sldLayoutMkLst>
          <pc:spChg chg="mod">
            <ac:chgData name="Fake Test User" userId="SID-0" providerId="Test" clId="FakeClientId" dt="2018-12-03T09:19:30.529" v="18" actId="790"/>
            <ac:spMkLst>
              <pc:docMk/>
              <pc:sldMasterMk cId="3310681898" sldId="2147483924"/>
              <pc:sldLayoutMk cId="597700490" sldId="2147483929"/>
              <ac:spMk id="2" creationId="{00000000-0000-0000-0000-000000000000}"/>
            </ac:spMkLst>
          </pc:spChg>
          <pc:spChg chg="mod">
            <ac:chgData name="Fake Test User" userId="SID-0" providerId="Test" clId="FakeClientId" dt="2018-12-03T09:19:30.529" v="18" actId="790"/>
            <ac:spMkLst>
              <pc:docMk/>
              <pc:sldMasterMk cId="3310681898" sldId="2147483924"/>
              <pc:sldLayoutMk cId="597700490" sldId="2147483929"/>
              <ac:spMk id="3" creationId="{00000000-0000-0000-0000-000000000000}"/>
            </ac:spMkLst>
          </pc:spChg>
          <pc:spChg chg="mod">
            <ac:chgData name="Fake Test User" userId="SID-0" providerId="Test" clId="FakeClientId" dt="2018-12-03T09:19:30.529" v="18" actId="790"/>
            <ac:spMkLst>
              <pc:docMk/>
              <pc:sldMasterMk cId="3310681898" sldId="2147483924"/>
              <pc:sldLayoutMk cId="597700490" sldId="2147483929"/>
              <ac:spMk id="4" creationId="{00000000-0000-0000-0000-000000000000}"/>
            </ac:spMkLst>
          </pc:spChg>
          <pc:spChg chg="mod">
            <ac:chgData name="Fake Test User" userId="SID-0" providerId="Test" clId="FakeClientId" dt="2018-12-03T09:19:30.529" v="18" actId="790"/>
            <ac:spMkLst>
              <pc:docMk/>
              <pc:sldMasterMk cId="3310681898" sldId="2147483924"/>
              <pc:sldLayoutMk cId="597700490" sldId="2147483929"/>
              <ac:spMk id="5" creationId="{00000000-0000-0000-0000-000000000000}"/>
            </ac:spMkLst>
          </pc:spChg>
          <pc:spChg chg="mod">
            <ac:chgData name="Fake Test User" userId="SID-0" providerId="Test" clId="FakeClientId" dt="2018-12-03T09:19:30.529" v="18" actId="790"/>
            <ac:spMkLst>
              <pc:docMk/>
              <pc:sldMasterMk cId="3310681898" sldId="2147483924"/>
              <pc:sldLayoutMk cId="597700490" sldId="2147483929"/>
              <ac:spMk id="6" creationId="{00000000-0000-0000-0000-000000000000}"/>
            </ac:spMkLst>
          </pc:spChg>
          <pc:spChg chg="mod">
            <ac:chgData name="Fake Test User" userId="SID-0" providerId="Test" clId="FakeClientId" dt="2018-12-03T09:19:30.529" v="18" actId="790"/>
            <ac:spMkLst>
              <pc:docMk/>
              <pc:sldMasterMk cId="3310681898" sldId="2147483924"/>
              <pc:sldLayoutMk cId="597700490" sldId="2147483929"/>
              <ac:spMk id="7" creationId="{00000000-0000-0000-0000-000000000000}"/>
            </ac:spMkLst>
          </pc:spChg>
          <pc:spChg chg="mod">
            <ac:chgData name="Fake Test User" userId="SID-0" providerId="Test" clId="FakeClientId" dt="2018-12-03T09:19:30.529" v="18" actId="790"/>
            <ac:spMkLst>
              <pc:docMk/>
              <pc:sldMasterMk cId="3310681898" sldId="2147483924"/>
              <pc:sldLayoutMk cId="597700490" sldId="2147483929"/>
              <ac:spMk id="8" creationId="{00000000-0000-0000-0000-000000000000}"/>
            </ac:spMkLst>
          </pc:spChg>
          <pc:spChg chg="mod">
            <ac:chgData name="Fake Test User" userId="SID-0" providerId="Test" clId="FakeClientId" dt="2018-12-03T09:19:30.529" v="18" actId="790"/>
            <ac:spMkLst>
              <pc:docMk/>
              <pc:sldMasterMk cId="3310681898" sldId="2147483924"/>
              <pc:sldLayoutMk cId="597700490" sldId="2147483929"/>
              <ac:spMk id="9" creationId="{00000000-0000-0000-0000-000000000000}"/>
            </ac:spMkLst>
          </pc:spChg>
        </pc:sldLayoutChg>
        <pc:sldLayoutChg chg="modSp">
          <pc:chgData name="Fake Test User" userId="SID-0" providerId="Test" clId="FakeClientId" dt="2018-12-03T09:19:33.404" v="19" actId="790"/>
          <pc:sldLayoutMkLst>
            <pc:docMk/>
            <pc:sldMasterMk cId="3310681898" sldId="2147483924"/>
            <pc:sldLayoutMk cId="981316351" sldId="2147483930"/>
          </pc:sldLayoutMkLst>
          <pc:spChg chg="mod">
            <ac:chgData name="Fake Test User" userId="SID-0" providerId="Test" clId="FakeClientId" dt="2018-12-03T09:19:33.404" v="19" actId="790"/>
            <ac:spMkLst>
              <pc:docMk/>
              <pc:sldMasterMk cId="3310681898" sldId="2147483924"/>
              <pc:sldLayoutMk cId="981316351" sldId="2147483930"/>
              <ac:spMk id="2" creationId="{00000000-0000-0000-0000-000000000000}"/>
            </ac:spMkLst>
          </pc:spChg>
          <pc:spChg chg="mod">
            <ac:chgData name="Fake Test User" userId="SID-0" providerId="Test" clId="FakeClientId" dt="2018-12-03T09:19:33.404" v="19" actId="790"/>
            <ac:spMkLst>
              <pc:docMk/>
              <pc:sldMasterMk cId="3310681898" sldId="2147483924"/>
              <pc:sldLayoutMk cId="981316351" sldId="2147483930"/>
              <ac:spMk id="3" creationId="{00000000-0000-0000-0000-000000000000}"/>
            </ac:spMkLst>
          </pc:spChg>
          <pc:spChg chg="mod">
            <ac:chgData name="Fake Test User" userId="SID-0" providerId="Test" clId="FakeClientId" dt="2018-12-03T09:19:33.404" v="19" actId="790"/>
            <ac:spMkLst>
              <pc:docMk/>
              <pc:sldMasterMk cId="3310681898" sldId="2147483924"/>
              <pc:sldLayoutMk cId="981316351" sldId="2147483930"/>
              <ac:spMk id="4" creationId="{00000000-0000-0000-0000-000000000000}"/>
            </ac:spMkLst>
          </pc:spChg>
          <pc:spChg chg="mod">
            <ac:chgData name="Fake Test User" userId="SID-0" providerId="Test" clId="FakeClientId" dt="2018-12-03T09:19:33.404" v="19" actId="790"/>
            <ac:spMkLst>
              <pc:docMk/>
              <pc:sldMasterMk cId="3310681898" sldId="2147483924"/>
              <pc:sldLayoutMk cId="981316351" sldId="2147483930"/>
              <ac:spMk id="5" creationId="{00000000-0000-0000-0000-000000000000}"/>
            </ac:spMkLst>
          </pc:spChg>
        </pc:sldLayoutChg>
        <pc:sldLayoutChg chg="modSp">
          <pc:chgData name="Fake Test User" userId="SID-0" providerId="Test" clId="FakeClientId" dt="2018-12-03T09:19:36.451" v="20" actId="790"/>
          <pc:sldLayoutMkLst>
            <pc:docMk/>
            <pc:sldMasterMk cId="3310681898" sldId="2147483924"/>
            <pc:sldLayoutMk cId="4030035370" sldId="2147483931"/>
          </pc:sldLayoutMkLst>
          <pc:spChg chg="mod">
            <ac:chgData name="Fake Test User" userId="SID-0" providerId="Test" clId="FakeClientId" dt="2018-12-03T09:19:36.451" v="20" actId="790"/>
            <ac:spMkLst>
              <pc:docMk/>
              <pc:sldMasterMk cId="3310681898" sldId="2147483924"/>
              <pc:sldLayoutMk cId="4030035370" sldId="2147483931"/>
              <ac:spMk id="2" creationId="{00000000-0000-0000-0000-000000000000}"/>
            </ac:spMkLst>
          </pc:spChg>
          <pc:spChg chg="mod">
            <ac:chgData name="Fake Test User" userId="SID-0" providerId="Test" clId="FakeClientId" dt="2018-12-03T09:19:36.451" v="20" actId="790"/>
            <ac:spMkLst>
              <pc:docMk/>
              <pc:sldMasterMk cId="3310681898" sldId="2147483924"/>
              <pc:sldLayoutMk cId="4030035370" sldId="2147483931"/>
              <ac:spMk id="3" creationId="{00000000-0000-0000-0000-000000000000}"/>
            </ac:spMkLst>
          </pc:spChg>
          <pc:spChg chg="mod">
            <ac:chgData name="Fake Test User" userId="SID-0" providerId="Test" clId="FakeClientId" dt="2018-12-03T09:19:36.451" v="20" actId="790"/>
            <ac:spMkLst>
              <pc:docMk/>
              <pc:sldMasterMk cId="3310681898" sldId="2147483924"/>
              <pc:sldLayoutMk cId="4030035370" sldId="2147483931"/>
              <ac:spMk id="4" creationId="{00000000-0000-0000-0000-000000000000}"/>
            </ac:spMkLst>
          </pc:spChg>
          <pc:spChg chg="mod">
            <ac:chgData name="Fake Test User" userId="SID-0" providerId="Test" clId="FakeClientId" dt="2018-12-03T09:19:36.451" v="20" actId="790"/>
            <ac:spMkLst>
              <pc:docMk/>
              <pc:sldMasterMk cId="3310681898" sldId="2147483924"/>
              <pc:sldLayoutMk cId="4030035370" sldId="2147483931"/>
              <ac:spMk id="7" creationId="{00000000-0000-0000-0000-000000000000}"/>
            </ac:spMkLst>
          </pc:spChg>
          <pc:spChg chg="mod">
            <ac:chgData name="Fake Test User" userId="SID-0" providerId="Test" clId="FakeClientId" dt="2018-12-03T09:19:36.451" v="20" actId="790"/>
            <ac:spMkLst>
              <pc:docMk/>
              <pc:sldMasterMk cId="3310681898" sldId="2147483924"/>
              <pc:sldLayoutMk cId="4030035370" sldId="2147483931"/>
              <ac:spMk id="8" creationId="{00000000-0000-0000-0000-000000000000}"/>
            </ac:spMkLst>
          </pc:spChg>
          <pc:spChg chg="mod">
            <ac:chgData name="Fake Test User" userId="SID-0" providerId="Test" clId="FakeClientId" dt="2018-12-03T09:19:36.451" v="20" actId="790"/>
            <ac:spMkLst>
              <pc:docMk/>
              <pc:sldMasterMk cId="3310681898" sldId="2147483924"/>
              <pc:sldLayoutMk cId="4030035370" sldId="2147483931"/>
              <ac:spMk id="9" creationId="{00000000-0000-0000-0000-000000000000}"/>
            </ac:spMkLst>
          </pc:spChg>
        </pc:sldLayoutChg>
        <pc:sldLayoutChg chg="modSp">
          <pc:chgData name="Fake Test User" userId="SID-0" providerId="Test" clId="FakeClientId" dt="2018-12-03T09:19:39.216" v="21" actId="790"/>
          <pc:sldLayoutMkLst>
            <pc:docMk/>
            <pc:sldMasterMk cId="3310681898" sldId="2147483924"/>
            <pc:sldLayoutMk cId="3616132146" sldId="2147483932"/>
          </pc:sldLayoutMkLst>
          <pc:spChg chg="mod">
            <ac:chgData name="Fake Test User" userId="SID-0" providerId="Test" clId="FakeClientId" dt="2018-12-03T09:19:39.216" v="21" actId="790"/>
            <ac:spMkLst>
              <pc:docMk/>
              <pc:sldMasterMk cId="3310681898" sldId="2147483924"/>
              <pc:sldLayoutMk cId="3616132146" sldId="2147483932"/>
              <ac:spMk id="2" creationId="{00000000-0000-0000-0000-000000000000}"/>
            </ac:spMkLst>
          </pc:spChg>
          <pc:spChg chg="mod">
            <ac:chgData name="Fake Test User" userId="SID-0" providerId="Test" clId="FakeClientId" dt="2018-12-03T09:19:39.216" v="21" actId="790"/>
            <ac:spMkLst>
              <pc:docMk/>
              <pc:sldMasterMk cId="3310681898" sldId="2147483924"/>
              <pc:sldLayoutMk cId="3616132146" sldId="2147483932"/>
              <ac:spMk id="3" creationId="{00000000-0000-0000-0000-000000000000}"/>
            </ac:spMkLst>
          </pc:spChg>
          <pc:spChg chg="mod">
            <ac:chgData name="Fake Test User" userId="SID-0" providerId="Test" clId="FakeClientId" dt="2018-12-03T09:19:39.216" v="21" actId="790"/>
            <ac:spMkLst>
              <pc:docMk/>
              <pc:sldMasterMk cId="3310681898" sldId="2147483924"/>
              <pc:sldLayoutMk cId="3616132146" sldId="2147483932"/>
              <ac:spMk id="4" creationId="{00000000-0000-0000-0000-000000000000}"/>
            </ac:spMkLst>
          </pc:spChg>
          <pc:spChg chg="mod">
            <ac:chgData name="Fake Test User" userId="SID-0" providerId="Test" clId="FakeClientId" dt="2018-12-03T09:19:39.216" v="21" actId="790"/>
            <ac:spMkLst>
              <pc:docMk/>
              <pc:sldMasterMk cId="3310681898" sldId="2147483924"/>
              <pc:sldLayoutMk cId="3616132146" sldId="2147483932"/>
              <ac:spMk id="5" creationId="{00000000-0000-0000-0000-000000000000}"/>
            </ac:spMkLst>
          </pc:spChg>
          <pc:spChg chg="mod">
            <ac:chgData name="Fake Test User" userId="SID-0" providerId="Test" clId="FakeClientId" dt="2018-12-03T09:19:39.216" v="21" actId="790"/>
            <ac:spMkLst>
              <pc:docMk/>
              <pc:sldMasterMk cId="3310681898" sldId="2147483924"/>
              <pc:sldLayoutMk cId="3616132146" sldId="2147483932"/>
              <ac:spMk id="6" creationId="{00000000-0000-0000-0000-000000000000}"/>
            </ac:spMkLst>
          </pc:spChg>
          <pc:spChg chg="mod">
            <ac:chgData name="Fake Test User" userId="SID-0" providerId="Test" clId="FakeClientId" dt="2018-12-03T09:19:39.216" v="21" actId="790"/>
            <ac:spMkLst>
              <pc:docMk/>
              <pc:sldMasterMk cId="3310681898" sldId="2147483924"/>
              <pc:sldLayoutMk cId="3616132146" sldId="2147483932"/>
              <ac:spMk id="7" creationId="{00000000-0000-0000-0000-000000000000}"/>
            </ac:spMkLst>
          </pc:spChg>
          <pc:spChg chg="mod">
            <ac:chgData name="Fake Test User" userId="SID-0" providerId="Test" clId="FakeClientId" dt="2018-12-03T09:19:39.216" v="21" actId="790"/>
            <ac:spMkLst>
              <pc:docMk/>
              <pc:sldMasterMk cId="3310681898" sldId="2147483924"/>
              <pc:sldLayoutMk cId="3616132146" sldId="2147483932"/>
              <ac:spMk id="8" creationId="{00000000-0000-0000-0000-000000000000}"/>
            </ac:spMkLst>
          </pc:spChg>
        </pc:sldLayoutChg>
        <pc:sldLayoutChg chg="modSp">
          <pc:chgData name="Fake Test User" userId="SID-0" providerId="Test" clId="FakeClientId" dt="2018-12-03T09:19:41.982" v="22" actId="790"/>
          <pc:sldLayoutMkLst>
            <pc:docMk/>
            <pc:sldMasterMk cId="3310681898" sldId="2147483924"/>
            <pc:sldLayoutMk cId="1931862729" sldId="2147483933"/>
          </pc:sldLayoutMkLst>
          <pc:spChg chg="mod">
            <ac:chgData name="Fake Test User" userId="SID-0" providerId="Test" clId="FakeClientId" dt="2018-12-03T09:19:41.982" v="22" actId="790"/>
            <ac:spMkLst>
              <pc:docMk/>
              <pc:sldMasterMk cId="3310681898" sldId="2147483924"/>
              <pc:sldLayoutMk cId="1931862729" sldId="2147483933"/>
              <ac:spMk id="2" creationId="{00000000-0000-0000-0000-000000000000}"/>
            </ac:spMkLst>
          </pc:spChg>
          <pc:spChg chg="mod">
            <ac:chgData name="Fake Test User" userId="SID-0" providerId="Test" clId="FakeClientId" dt="2018-12-03T09:19:41.982" v="22" actId="790"/>
            <ac:spMkLst>
              <pc:docMk/>
              <pc:sldMasterMk cId="3310681898" sldId="2147483924"/>
              <pc:sldLayoutMk cId="1931862729" sldId="2147483933"/>
              <ac:spMk id="3" creationId="{00000000-0000-0000-0000-000000000000}"/>
            </ac:spMkLst>
          </pc:spChg>
          <pc:spChg chg="mod">
            <ac:chgData name="Fake Test User" userId="SID-0" providerId="Test" clId="FakeClientId" dt="2018-12-03T09:19:41.982" v="22" actId="790"/>
            <ac:spMkLst>
              <pc:docMk/>
              <pc:sldMasterMk cId="3310681898" sldId="2147483924"/>
              <pc:sldLayoutMk cId="1931862729" sldId="2147483933"/>
              <ac:spMk id="4" creationId="{00000000-0000-0000-0000-000000000000}"/>
            </ac:spMkLst>
          </pc:spChg>
          <pc:spChg chg="mod">
            <ac:chgData name="Fake Test User" userId="SID-0" providerId="Test" clId="FakeClientId" dt="2018-12-03T09:19:41.982" v="22" actId="790"/>
            <ac:spMkLst>
              <pc:docMk/>
              <pc:sldMasterMk cId="3310681898" sldId="2147483924"/>
              <pc:sldLayoutMk cId="1931862729" sldId="2147483933"/>
              <ac:spMk id="5" creationId="{00000000-0000-0000-0000-000000000000}"/>
            </ac:spMkLst>
          </pc:spChg>
          <pc:spChg chg="mod">
            <ac:chgData name="Fake Test User" userId="SID-0" providerId="Test" clId="FakeClientId" dt="2018-12-03T09:19:41.982" v="22" actId="790"/>
            <ac:spMkLst>
              <pc:docMk/>
              <pc:sldMasterMk cId="3310681898" sldId="2147483924"/>
              <pc:sldLayoutMk cId="1931862729" sldId="2147483933"/>
              <ac:spMk id="6" creationId="{00000000-0000-0000-0000-000000000000}"/>
            </ac:spMkLst>
          </pc:spChg>
          <pc:spChg chg="mod">
            <ac:chgData name="Fake Test User" userId="SID-0" providerId="Test" clId="FakeClientId" dt="2018-12-03T09:19:41.982" v="22" actId="790"/>
            <ac:spMkLst>
              <pc:docMk/>
              <pc:sldMasterMk cId="3310681898" sldId="2147483924"/>
              <pc:sldLayoutMk cId="1931862729" sldId="2147483933"/>
              <ac:spMk id="7" creationId="{00000000-0000-0000-0000-000000000000}"/>
            </ac:spMkLst>
          </pc:spChg>
          <pc:spChg chg="mod">
            <ac:chgData name="Fake Test User" userId="SID-0" providerId="Test" clId="FakeClientId" dt="2018-12-03T09:19:41.982" v="22" actId="790"/>
            <ac:spMkLst>
              <pc:docMk/>
              <pc:sldMasterMk cId="3310681898" sldId="2147483924"/>
              <pc:sldLayoutMk cId="1931862729" sldId="2147483933"/>
              <ac:spMk id="8" creationId="{00000000-0000-0000-0000-000000000000}"/>
            </ac:spMkLst>
          </pc:spChg>
        </pc:sldLayoutChg>
        <pc:sldLayoutChg chg="modSp">
          <pc:chgData name="Fake Test User" userId="SID-0" providerId="Test" clId="FakeClientId" dt="2018-12-03T09:19:44.622" v="23" actId="790"/>
          <pc:sldLayoutMkLst>
            <pc:docMk/>
            <pc:sldMasterMk cId="3310681898" sldId="2147483924"/>
            <pc:sldLayoutMk cId="2223790522" sldId="2147483934"/>
          </pc:sldLayoutMkLst>
          <pc:spChg chg="mod">
            <ac:chgData name="Fake Test User" userId="SID-0" providerId="Test" clId="FakeClientId" dt="2018-12-03T09:19:44.622" v="23" actId="790"/>
            <ac:spMkLst>
              <pc:docMk/>
              <pc:sldMasterMk cId="3310681898" sldId="2147483924"/>
              <pc:sldLayoutMk cId="2223790522" sldId="2147483934"/>
              <ac:spMk id="2" creationId="{00000000-0000-0000-0000-000000000000}"/>
            </ac:spMkLst>
          </pc:spChg>
          <pc:spChg chg="mod">
            <ac:chgData name="Fake Test User" userId="SID-0" providerId="Test" clId="FakeClientId" dt="2018-12-03T09:19:44.622" v="23" actId="790"/>
            <ac:spMkLst>
              <pc:docMk/>
              <pc:sldMasterMk cId="3310681898" sldId="2147483924"/>
              <pc:sldLayoutMk cId="2223790522" sldId="2147483934"/>
              <ac:spMk id="3" creationId="{00000000-0000-0000-0000-000000000000}"/>
            </ac:spMkLst>
          </pc:spChg>
          <pc:spChg chg="mod">
            <ac:chgData name="Fake Test User" userId="SID-0" providerId="Test" clId="FakeClientId" dt="2018-12-03T09:19:44.622" v="23" actId="790"/>
            <ac:spMkLst>
              <pc:docMk/>
              <pc:sldMasterMk cId="3310681898" sldId="2147483924"/>
              <pc:sldLayoutMk cId="2223790522" sldId="2147483934"/>
              <ac:spMk id="4" creationId="{00000000-0000-0000-0000-000000000000}"/>
            </ac:spMkLst>
          </pc:spChg>
          <pc:spChg chg="mod">
            <ac:chgData name="Fake Test User" userId="SID-0" providerId="Test" clId="FakeClientId" dt="2018-12-03T09:19:44.622" v="23" actId="790"/>
            <ac:spMkLst>
              <pc:docMk/>
              <pc:sldMasterMk cId="3310681898" sldId="2147483924"/>
              <pc:sldLayoutMk cId="2223790522" sldId="2147483934"/>
              <ac:spMk id="5" creationId="{00000000-0000-0000-0000-000000000000}"/>
            </ac:spMkLst>
          </pc:spChg>
          <pc:spChg chg="mod">
            <ac:chgData name="Fake Test User" userId="SID-0" providerId="Test" clId="FakeClientId" dt="2018-12-03T09:19:44.622" v="23" actId="790"/>
            <ac:spMkLst>
              <pc:docMk/>
              <pc:sldMasterMk cId="3310681898" sldId="2147483924"/>
              <pc:sldLayoutMk cId="2223790522" sldId="2147483934"/>
              <ac:spMk id="6" creationId="{00000000-0000-0000-0000-000000000000}"/>
            </ac:spMkLst>
          </pc:spChg>
        </pc:sldLayoutChg>
        <pc:sldLayoutChg chg="modSp">
          <pc:chgData name="Fake Test User" userId="SID-0" providerId="Test" clId="FakeClientId" dt="2018-12-03T09:19:47.435" v="24" actId="790"/>
          <pc:sldLayoutMkLst>
            <pc:docMk/>
            <pc:sldMasterMk cId="3310681898" sldId="2147483924"/>
            <pc:sldLayoutMk cId="2653419351" sldId="2147483935"/>
          </pc:sldLayoutMkLst>
          <pc:spChg chg="mod">
            <ac:chgData name="Fake Test User" userId="SID-0" providerId="Test" clId="FakeClientId" dt="2018-12-03T09:19:47.435" v="24" actId="790"/>
            <ac:spMkLst>
              <pc:docMk/>
              <pc:sldMasterMk cId="3310681898" sldId="2147483924"/>
              <pc:sldLayoutMk cId="2653419351" sldId="2147483935"/>
              <ac:spMk id="2" creationId="{00000000-0000-0000-0000-000000000000}"/>
            </ac:spMkLst>
          </pc:spChg>
          <pc:spChg chg="mod">
            <ac:chgData name="Fake Test User" userId="SID-0" providerId="Test" clId="FakeClientId" dt="2018-12-03T09:19:47.435" v="24" actId="790"/>
            <ac:spMkLst>
              <pc:docMk/>
              <pc:sldMasterMk cId="3310681898" sldId="2147483924"/>
              <pc:sldLayoutMk cId="2653419351" sldId="2147483935"/>
              <ac:spMk id="3" creationId="{00000000-0000-0000-0000-000000000000}"/>
            </ac:spMkLst>
          </pc:spChg>
          <pc:spChg chg="mod">
            <ac:chgData name="Fake Test User" userId="SID-0" providerId="Test" clId="FakeClientId" dt="2018-12-03T09:19:47.435" v="24" actId="790"/>
            <ac:spMkLst>
              <pc:docMk/>
              <pc:sldMasterMk cId="3310681898" sldId="2147483924"/>
              <pc:sldLayoutMk cId="2653419351" sldId="2147483935"/>
              <ac:spMk id="4" creationId="{00000000-0000-0000-0000-000000000000}"/>
            </ac:spMkLst>
          </pc:spChg>
          <pc:spChg chg="mod">
            <ac:chgData name="Fake Test User" userId="SID-0" providerId="Test" clId="FakeClientId" dt="2018-12-03T09:19:47.435" v="24" actId="790"/>
            <ac:spMkLst>
              <pc:docMk/>
              <pc:sldMasterMk cId="3310681898" sldId="2147483924"/>
              <pc:sldLayoutMk cId="2653419351" sldId="2147483935"/>
              <ac:spMk id="5" creationId="{00000000-0000-0000-0000-000000000000}"/>
            </ac:spMkLst>
          </pc:spChg>
          <pc:spChg chg="mod">
            <ac:chgData name="Fake Test User" userId="SID-0" providerId="Test" clId="FakeClientId" dt="2018-12-03T09:19:47.435" v="24" actId="790"/>
            <ac:spMkLst>
              <pc:docMk/>
              <pc:sldMasterMk cId="3310681898" sldId="2147483924"/>
              <pc:sldLayoutMk cId="2653419351" sldId="2147483935"/>
              <ac:spMk id="6" creationId="{00000000-0000-0000-0000-000000000000}"/>
            </ac:spMkLst>
          </pc:spChg>
        </pc:sldLayoutChg>
      </pc:sldMaster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>
              <a:latin typeface="Calibri" panose="020F0502020204030204" pitchFamily="34" charset="0"/>
            </a:endParaRPr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833FF43-C6E3-4F35-8B62-30F26AF44B85}" type="datetime1">
              <a:rPr lang="es-ES" smtClean="0">
                <a:latin typeface="Calibri" panose="020F0502020204030204" pitchFamily="34" charset="0"/>
              </a:rPr>
              <a:t>09/10/2019</a:t>
            </a:fld>
            <a:endParaRPr lang="es-ES">
              <a:latin typeface="Calibri" panose="020F0502020204030204" pitchFamily="34" charset="0"/>
            </a:endParaRPr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>
              <a:latin typeface="Calibri" panose="020F0502020204030204" pitchFamily="34" charset="0"/>
            </a:endParaRPr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4886E15-F82A-4596-A46C-375C6D3981E1}" type="slidenum">
              <a:rPr lang="es-ES" smtClean="0">
                <a:latin typeface="Calibri" panose="020F0502020204030204" pitchFamily="34" charset="0"/>
              </a:rPr>
              <a:t>‹Nº›</a:t>
            </a:fld>
            <a:endParaRPr lang="es-E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30810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es-ES" noProof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23C583B0-1B44-4090-966D-772B615572DF}" type="datetime1">
              <a:rPr lang="es-ES" noProof="0" smtClean="0"/>
              <a:t>09/10/2019</a:t>
            </a:fld>
            <a:endParaRPr lang="es-ES" noProof="0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BF105DB2-FD3E-441D-8B7E-7AE83ECE27B3}" type="slidenum">
              <a:rPr lang="es-ES" noProof="0" smtClean="0"/>
              <a:pPr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8947205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>
              <a:latin typeface="Calibri" panose="020F0502020204030204" pitchFamily="34" charset="0"/>
            </a:endParaRPr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F105DB2-FD3E-441D-8B7E-7AE83ECE27B3}" type="slidenum">
              <a:rPr lang="es-ES" smtClean="0">
                <a:latin typeface="Calibri" panose="020F0502020204030204" pitchFamily="34" charset="0"/>
              </a:rPr>
              <a:t>1</a:t>
            </a:fld>
            <a:endParaRPr lang="es-E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6001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>
              <a:latin typeface="Calibri" panose="020F0502020204030204" pitchFamily="34" charset="0"/>
            </a:endParaRPr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F105DB2-FD3E-441D-8B7E-7AE83ECE27B3}" type="slidenum">
              <a:rPr lang="es-ES" smtClean="0">
                <a:latin typeface="Calibri" panose="020F0502020204030204" pitchFamily="34" charset="0"/>
              </a:rPr>
              <a:t>10</a:t>
            </a:fld>
            <a:endParaRPr lang="es-E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46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>
              <a:latin typeface="Calibri" panose="020F0502020204030204" pitchFamily="34" charset="0"/>
            </a:endParaRPr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F105DB2-FD3E-441D-8B7E-7AE83ECE27B3}" type="slidenum">
              <a:rPr lang="es-ES" smtClean="0">
                <a:latin typeface="Calibri" panose="020F0502020204030204" pitchFamily="34" charset="0"/>
              </a:rPr>
              <a:t>11</a:t>
            </a:fld>
            <a:endParaRPr lang="es-E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7302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>
              <a:latin typeface="Calibri" panose="020F0502020204030204" pitchFamily="34" charset="0"/>
            </a:endParaRPr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F105DB2-FD3E-441D-8B7E-7AE83ECE27B3}" type="slidenum">
              <a:rPr lang="es-ES" smtClean="0">
                <a:latin typeface="Calibri" panose="020F0502020204030204" pitchFamily="34" charset="0"/>
              </a:rPr>
              <a:t>12</a:t>
            </a:fld>
            <a:endParaRPr lang="es-E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1677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>
              <a:latin typeface="Calibri" panose="020F0502020204030204" pitchFamily="34" charset="0"/>
            </a:endParaRPr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F105DB2-FD3E-441D-8B7E-7AE83ECE27B3}" type="slidenum">
              <a:rPr lang="es-ES" smtClean="0">
                <a:latin typeface="Calibri" panose="020F0502020204030204" pitchFamily="34" charset="0"/>
              </a:rPr>
              <a:t>13</a:t>
            </a:fld>
            <a:endParaRPr lang="es-E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2408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>
              <a:latin typeface="Calibri" panose="020F0502020204030204" pitchFamily="34" charset="0"/>
            </a:endParaRPr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F105DB2-FD3E-441D-8B7E-7AE83ECE27B3}" type="slidenum">
              <a:rPr lang="es-ES" smtClean="0">
                <a:latin typeface="Calibri" panose="020F0502020204030204" pitchFamily="34" charset="0"/>
              </a:rPr>
              <a:t>14</a:t>
            </a:fld>
            <a:endParaRPr lang="es-E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7012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>
              <a:latin typeface="Calibri" panose="020F0502020204030204" pitchFamily="34" charset="0"/>
            </a:endParaRPr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F105DB2-FD3E-441D-8B7E-7AE83ECE27B3}" type="slidenum">
              <a:rPr lang="es-ES" smtClean="0">
                <a:latin typeface="Calibri" panose="020F0502020204030204" pitchFamily="34" charset="0"/>
              </a:rPr>
              <a:t>15</a:t>
            </a:fld>
            <a:endParaRPr lang="es-E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6386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>
              <a:latin typeface="Calibri" panose="020F0502020204030204" pitchFamily="34" charset="0"/>
            </a:endParaRPr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F105DB2-FD3E-441D-8B7E-7AE83ECE27B3}" type="slidenum">
              <a:rPr lang="es-ES" smtClean="0">
                <a:latin typeface="Calibri" panose="020F0502020204030204" pitchFamily="34" charset="0"/>
              </a:rPr>
              <a:t>16</a:t>
            </a:fld>
            <a:endParaRPr lang="es-E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1458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>
              <a:latin typeface="Calibri" panose="020F0502020204030204" pitchFamily="34" charset="0"/>
            </a:endParaRPr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F105DB2-FD3E-441D-8B7E-7AE83ECE27B3}" type="slidenum">
              <a:rPr lang="es-ES" smtClean="0">
                <a:latin typeface="Calibri" panose="020F0502020204030204" pitchFamily="34" charset="0"/>
              </a:rPr>
              <a:t>25</a:t>
            </a:fld>
            <a:endParaRPr lang="es-E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2805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>
              <a:latin typeface="Calibri" panose="020F0502020204030204" pitchFamily="34" charset="0"/>
            </a:endParaRPr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F105DB2-FD3E-441D-8B7E-7AE83ECE27B3}" type="slidenum">
              <a:rPr lang="es-ES" smtClean="0">
                <a:latin typeface="Calibri" panose="020F0502020204030204" pitchFamily="34" charset="0"/>
              </a:rPr>
              <a:t>26</a:t>
            </a:fld>
            <a:endParaRPr lang="es-E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9365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>
              <a:latin typeface="Calibri" panose="020F0502020204030204" pitchFamily="34" charset="0"/>
            </a:endParaRPr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F105DB2-FD3E-441D-8B7E-7AE83ECE27B3}" type="slidenum">
              <a:rPr lang="es-ES" smtClean="0">
                <a:latin typeface="Calibri" panose="020F0502020204030204" pitchFamily="34" charset="0"/>
              </a:rPr>
              <a:t>27</a:t>
            </a:fld>
            <a:endParaRPr lang="es-E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583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>
              <a:latin typeface="Calibri" panose="020F0502020204030204" pitchFamily="34" charset="0"/>
            </a:endParaRPr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F105DB2-FD3E-441D-8B7E-7AE83ECE27B3}" type="slidenum">
              <a:rPr lang="es-ES" smtClean="0">
                <a:latin typeface="Calibri" panose="020F0502020204030204" pitchFamily="34" charset="0"/>
              </a:rPr>
              <a:t>2</a:t>
            </a:fld>
            <a:endParaRPr lang="es-E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0564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>
              <a:latin typeface="Calibri" panose="020F0502020204030204" pitchFamily="34" charset="0"/>
            </a:endParaRPr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F105DB2-FD3E-441D-8B7E-7AE83ECE27B3}" type="slidenum">
              <a:rPr lang="es-ES" smtClean="0">
                <a:latin typeface="Calibri" panose="020F0502020204030204" pitchFamily="34" charset="0"/>
              </a:rPr>
              <a:t>28</a:t>
            </a:fld>
            <a:endParaRPr lang="es-E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1328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>
              <a:latin typeface="Calibri" panose="020F0502020204030204" pitchFamily="34" charset="0"/>
            </a:endParaRPr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F105DB2-FD3E-441D-8B7E-7AE83ECE27B3}" type="slidenum">
              <a:rPr lang="es-ES" smtClean="0">
                <a:latin typeface="Calibri" panose="020F0502020204030204" pitchFamily="34" charset="0"/>
              </a:rPr>
              <a:t>29</a:t>
            </a:fld>
            <a:endParaRPr lang="es-E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9027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>
              <a:latin typeface="Calibri" panose="020F0502020204030204" pitchFamily="34" charset="0"/>
            </a:endParaRPr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F105DB2-FD3E-441D-8B7E-7AE83ECE27B3}" type="slidenum">
              <a:rPr lang="es-ES" smtClean="0">
                <a:latin typeface="Calibri" panose="020F0502020204030204" pitchFamily="34" charset="0"/>
              </a:rPr>
              <a:t>30</a:t>
            </a:fld>
            <a:endParaRPr lang="es-E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8573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>
              <a:latin typeface="Calibri" panose="020F0502020204030204" pitchFamily="34" charset="0"/>
            </a:endParaRPr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F105DB2-FD3E-441D-8B7E-7AE83ECE27B3}" type="slidenum">
              <a:rPr lang="es-ES" smtClean="0">
                <a:latin typeface="Calibri" panose="020F0502020204030204" pitchFamily="34" charset="0"/>
              </a:rPr>
              <a:t>31</a:t>
            </a:fld>
            <a:endParaRPr lang="es-E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571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>
              <a:latin typeface="Calibri" panose="020F0502020204030204" pitchFamily="34" charset="0"/>
            </a:endParaRPr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F105DB2-FD3E-441D-8B7E-7AE83ECE27B3}" type="slidenum">
              <a:rPr lang="es-ES" smtClean="0">
                <a:latin typeface="Calibri" panose="020F0502020204030204" pitchFamily="34" charset="0"/>
              </a:rPr>
              <a:t>32</a:t>
            </a:fld>
            <a:endParaRPr lang="es-E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0304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>
              <a:latin typeface="Calibri" panose="020F0502020204030204" pitchFamily="34" charset="0"/>
            </a:endParaRPr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F105DB2-FD3E-441D-8B7E-7AE83ECE27B3}" type="slidenum">
              <a:rPr lang="es-ES" smtClean="0">
                <a:latin typeface="Calibri" panose="020F0502020204030204" pitchFamily="34" charset="0"/>
              </a:rPr>
              <a:t>33</a:t>
            </a:fld>
            <a:endParaRPr lang="es-E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4961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>
              <a:latin typeface="Calibri" panose="020F0502020204030204" pitchFamily="34" charset="0"/>
            </a:endParaRPr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F105DB2-FD3E-441D-8B7E-7AE83ECE27B3}" type="slidenum">
              <a:rPr lang="es-ES" smtClean="0">
                <a:latin typeface="Calibri" panose="020F0502020204030204" pitchFamily="34" charset="0"/>
              </a:rPr>
              <a:t>34</a:t>
            </a:fld>
            <a:endParaRPr lang="es-E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8584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>
              <a:latin typeface="Calibri" panose="020F0502020204030204" pitchFamily="34" charset="0"/>
            </a:endParaRPr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F105DB2-FD3E-441D-8B7E-7AE83ECE27B3}" type="slidenum">
              <a:rPr lang="es-ES" smtClean="0">
                <a:latin typeface="Calibri" panose="020F0502020204030204" pitchFamily="34" charset="0"/>
              </a:rPr>
              <a:t>35</a:t>
            </a:fld>
            <a:endParaRPr lang="es-E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26538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>
              <a:latin typeface="Calibri" panose="020F0502020204030204" pitchFamily="34" charset="0"/>
            </a:endParaRPr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F105DB2-FD3E-441D-8B7E-7AE83ECE27B3}" type="slidenum">
              <a:rPr lang="es-ES" smtClean="0">
                <a:latin typeface="Calibri" panose="020F0502020204030204" pitchFamily="34" charset="0"/>
              </a:rPr>
              <a:t>36</a:t>
            </a:fld>
            <a:endParaRPr lang="es-E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76917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>
              <a:latin typeface="Calibri" panose="020F0502020204030204" pitchFamily="34" charset="0"/>
            </a:endParaRPr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F105DB2-FD3E-441D-8B7E-7AE83ECE27B3}" type="slidenum">
              <a:rPr lang="es-ES" smtClean="0">
                <a:latin typeface="Calibri" panose="020F0502020204030204" pitchFamily="34" charset="0"/>
              </a:rPr>
              <a:t>37</a:t>
            </a:fld>
            <a:endParaRPr lang="es-E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183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>
              <a:latin typeface="Calibri" panose="020F0502020204030204" pitchFamily="34" charset="0"/>
            </a:endParaRPr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F105DB2-FD3E-441D-8B7E-7AE83ECE27B3}" type="slidenum">
              <a:rPr lang="es-ES" smtClean="0">
                <a:latin typeface="Calibri" panose="020F0502020204030204" pitchFamily="34" charset="0"/>
              </a:rPr>
              <a:t>3</a:t>
            </a:fld>
            <a:endParaRPr lang="es-E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203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>
              <a:latin typeface="Calibri" panose="020F0502020204030204" pitchFamily="34" charset="0"/>
            </a:endParaRPr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F105DB2-FD3E-441D-8B7E-7AE83ECE27B3}" type="slidenum">
              <a:rPr lang="es-ES" smtClean="0">
                <a:latin typeface="Calibri" panose="020F0502020204030204" pitchFamily="34" charset="0"/>
              </a:rPr>
              <a:t>4</a:t>
            </a:fld>
            <a:endParaRPr lang="es-E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6607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>
              <a:latin typeface="Calibri" panose="020F0502020204030204" pitchFamily="34" charset="0"/>
            </a:endParaRPr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F105DB2-FD3E-441D-8B7E-7AE83ECE27B3}" type="slidenum">
              <a:rPr lang="es-ES" smtClean="0">
                <a:latin typeface="Calibri" panose="020F0502020204030204" pitchFamily="34" charset="0"/>
              </a:rPr>
              <a:t>5</a:t>
            </a:fld>
            <a:endParaRPr lang="es-E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4439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>
              <a:latin typeface="Calibri" panose="020F0502020204030204" pitchFamily="34" charset="0"/>
            </a:endParaRPr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F105DB2-FD3E-441D-8B7E-7AE83ECE27B3}" type="slidenum">
              <a:rPr lang="es-ES" smtClean="0">
                <a:latin typeface="Calibri" panose="020F0502020204030204" pitchFamily="34" charset="0"/>
              </a:rPr>
              <a:t>6</a:t>
            </a:fld>
            <a:endParaRPr lang="es-E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9471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>
              <a:latin typeface="Calibri" panose="020F0502020204030204" pitchFamily="34" charset="0"/>
            </a:endParaRPr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F105DB2-FD3E-441D-8B7E-7AE83ECE27B3}" type="slidenum">
              <a:rPr lang="es-ES" smtClean="0">
                <a:latin typeface="Calibri" panose="020F0502020204030204" pitchFamily="34" charset="0"/>
              </a:rPr>
              <a:t>7</a:t>
            </a:fld>
            <a:endParaRPr lang="es-E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0339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>
              <a:latin typeface="Calibri" panose="020F0502020204030204" pitchFamily="34" charset="0"/>
            </a:endParaRPr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F105DB2-FD3E-441D-8B7E-7AE83ECE27B3}" type="slidenum">
              <a:rPr lang="es-ES" smtClean="0">
                <a:latin typeface="Calibri" panose="020F0502020204030204" pitchFamily="34" charset="0"/>
              </a:rPr>
              <a:t>8</a:t>
            </a:fld>
            <a:endParaRPr lang="es-E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316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>
              <a:latin typeface="Calibri" panose="020F0502020204030204" pitchFamily="34" charset="0"/>
            </a:endParaRPr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F105DB2-FD3E-441D-8B7E-7AE83ECE27B3}" type="slidenum">
              <a:rPr lang="es-ES" smtClean="0">
                <a:latin typeface="Calibri" panose="020F0502020204030204" pitchFamily="34" charset="0"/>
              </a:rPr>
              <a:t>9</a:t>
            </a:fld>
            <a:endParaRPr lang="es-E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838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loque de título"/>
          <p:cNvSpPr/>
          <p:nvPr/>
        </p:nvSpPr>
        <p:spPr bwMode="invGray">
          <a:xfrm>
            <a:off x="1141413" y="1600200"/>
            <a:ext cx="11047412" cy="32766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>
              <a:latin typeface="Calibri" panose="020F0502020204030204" pitchFamily="34" charset="0"/>
            </a:endParaRPr>
          </a:p>
        </p:txBody>
      </p:sp>
      <p:grpSp>
        <p:nvGrpSpPr>
          <p:cNvPr id="7" name="gráfico de la parte superior"/>
          <p:cNvGrpSpPr/>
          <p:nvPr/>
        </p:nvGrpSpPr>
        <p:grpSpPr>
          <a:xfrm>
            <a:off x="1279" y="0"/>
            <a:ext cx="12188952" cy="429768"/>
            <a:chOff x="1279" y="0"/>
            <a:chExt cx="12188952" cy="429768"/>
          </a:xfrm>
        </p:grpSpPr>
        <p:sp>
          <p:nvSpPr>
            <p:cNvPr id="8" name="Rectángulo 7"/>
            <p:cNvSpPr/>
            <p:nvPr/>
          </p:nvSpPr>
          <p:spPr>
            <a:xfrm>
              <a:off x="1279" y="0"/>
              <a:ext cx="12188952" cy="228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>
                <a:latin typeface="Calibri" panose="020F0502020204030204" pitchFamily="34" charset="0"/>
              </a:endParaRPr>
            </a:p>
          </p:txBody>
        </p:sp>
        <p:sp>
          <p:nvSpPr>
            <p:cNvPr id="9" name="Rectángulo 8"/>
            <p:cNvSpPr/>
            <p:nvPr/>
          </p:nvSpPr>
          <p:spPr>
            <a:xfrm>
              <a:off x="1279" y="228600"/>
              <a:ext cx="12188952" cy="20116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>
                <a:latin typeface="Calibri" panose="020F0502020204030204" pitchFamily="34" charset="0"/>
              </a:endParaRPr>
            </a:p>
          </p:txBody>
        </p:sp>
        <p:sp>
          <p:nvSpPr>
            <p:cNvPr id="10" name="Rectángulo 9"/>
            <p:cNvSpPr/>
            <p:nvPr/>
          </p:nvSpPr>
          <p:spPr>
            <a:xfrm>
              <a:off x="1279" y="306324"/>
              <a:ext cx="12188952" cy="457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>
                <a:latin typeface="Calibri" panose="020F0502020204030204" pitchFamily="34" charset="0"/>
              </a:endParaRPr>
            </a:p>
          </p:txBody>
        </p:sp>
      </p:grpSp>
      <p:grpSp>
        <p:nvGrpSpPr>
          <p:cNvPr id="23" name="gráfico de la parte inferior"/>
          <p:cNvGrpSpPr/>
          <p:nvPr/>
        </p:nvGrpSpPr>
        <p:grpSpPr>
          <a:xfrm>
            <a:off x="0" y="6080760"/>
            <a:ext cx="12190231" cy="777240"/>
            <a:chOff x="0" y="6080760"/>
            <a:chExt cx="12190231" cy="777240"/>
          </a:xfrm>
        </p:grpSpPr>
        <p:sp>
          <p:nvSpPr>
            <p:cNvPr id="13" name="Rectángulo 12"/>
            <p:cNvSpPr/>
            <p:nvPr/>
          </p:nvSpPr>
          <p:spPr>
            <a:xfrm>
              <a:off x="0" y="6217920"/>
              <a:ext cx="12188825" cy="64008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>
                <a:latin typeface="Calibri" panose="020F0502020204030204" pitchFamily="34" charset="0"/>
              </a:endParaRPr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1279" y="6080760"/>
              <a:ext cx="12188952" cy="9721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>
                <a:latin typeface="Calibri" panose="020F0502020204030204" pitchFamily="34" charset="0"/>
              </a:endParaRPr>
            </a:p>
          </p:txBody>
        </p:sp>
        <p:sp>
          <p:nvSpPr>
            <p:cNvPr id="15" name="Rectángulo 14"/>
            <p:cNvSpPr/>
            <p:nvPr/>
          </p:nvSpPr>
          <p:spPr>
            <a:xfrm>
              <a:off x="1279" y="6172200"/>
              <a:ext cx="12188952" cy="27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>
                <a:latin typeface="Calibri" panose="020F0502020204030204" pitchFamily="34" charset="0"/>
              </a:endParaRPr>
            </a:p>
          </p:txBody>
        </p:sp>
      </p:grpSp>
      <p:sp>
        <p:nvSpPr>
          <p:cNvPr id="2" name="Título 1"/>
          <p:cNvSpPr>
            <a:spLocks noGrp="1"/>
          </p:cNvSpPr>
          <p:nvPr>
            <p:ph type="ctrTitle"/>
          </p:nvPr>
        </p:nvSpPr>
        <p:spPr bwMode="invGray">
          <a:xfrm>
            <a:off x="1522414" y="1905000"/>
            <a:ext cx="9143998" cy="2667000"/>
          </a:xfrm>
        </p:spPr>
        <p:txBody>
          <a:bodyPr rtlCol="0"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bg1"/>
                </a:solidFill>
                <a:effectLst>
                  <a:outerShdw blurRad="88900" algn="ctr" rotWithShape="0">
                    <a:prstClr val="black">
                      <a:alpha val="35000"/>
                    </a:prstClr>
                  </a:outerShdw>
                </a:effectLst>
                <a:latin typeface="Calibri" panose="020F0502020204030204" pitchFamily="34" charset="0"/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2413" y="5029200"/>
            <a:ext cx="8229598" cy="838200"/>
          </a:xfrm>
        </p:spPr>
        <p:txBody>
          <a:bodyPr rtlCol="0"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s-ES" noProof="0" smtClean="0"/>
              <a:t>Haga clic para editar el estilo de subtítulo del patrón</a:t>
            </a:r>
            <a:endParaRPr lang="es-ES" noProof="0"/>
          </a:p>
        </p:txBody>
      </p:sp>
      <p:sp>
        <p:nvSpPr>
          <p:cNvPr id="21" name="Marcador de pie de página 20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s-ES" noProof="0"/>
              <a:t>Agregar un pie de página</a:t>
            </a:r>
          </a:p>
        </p:txBody>
      </p:sp>
      <p:sp>
        <p:nvSpPr>
          <p:cNvPr id="20" name="Marcador de posición de fecha 1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0FA2DD-45F1-41F6-B058-059FAD8F2E54}" type="datetime1">
              <a:rPr lang="es-ES" noProof="0" smtClean="0"/>
              <a:t>09/10/2019</a:t>
            </a:fld>
            <a:endParaRPr lang="es-ES" noProof="0"/>
          </a:p>
        </p:txBody>
      </p:sp>
      <p:sp>
        <p:nvSpPr>
          <p:cNvPr id="22" name="Marcador de posición de número de diapositiva 2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DF28FB93-0A08-4E7D-8E63-9EFA29F1E093}" type="slidenum">
              <a:rPr lang="es-ES" noProof="0" smtClean="0"/>
              <a:pPr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08816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s-ES" noProof="0"/>
              <a:t>Agregar un pie de página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EBB38DA3-3E59-45E5-BE24-A95CF2003A0E}" type="datetime1">
              <a:rPr lang="es-ES" noProof="0" smtClean="0"/>
              <a:t>09/10/2019</a:t>
            </a:fld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DF28FB93-0A08-4E7D-8E63-9EFA29F1E093}" type="slidenum">
              <a:rPr lang="es-ES" noProof="0" smtClean="0"/>
              <a:pPr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22379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494507" y="609600"/>
            <a:ext cx="1143001" cy="5410200"/>
          </a:xfrm>
        </p:spPr>
        <p:txBody>
          <a:bodyPr vert="eaVert"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1522413" y="609600"/>
            <a:ext cx="7696198" cy="5410200"/>
          </a:xfrm>
        </p:spPr>
        <p:txBody>
          <a:bodyPr vert="eaVert" rtlCol="0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s-ES" noProof="0"/>
              <a:t>Agregar un pie de página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3FB23DD8-9A91-44BA-B5A7-A9313AD670D5}" type="datetime1">
              <a:rPr lang="es-ES" noProof="0" smtClean="0"/>
              <a:t>09/10/2019</a:t>
            </a:fld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DF28FB93-0A08-4E7D-8E63-9EFA29F1E093}" type="slidenum">
              <a:rPr lang="es-ES" noProof="0" smtClean="0"/>
              <a:pPr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65341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 algn="l">
              <a:defRPr sz="3200">
                <a:latin typeface="Calibri" panose="020F0502020204030204" pitchFamily="34" charset="0"/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s-ES" noProof="0"/>
              <a:t>Agregar un pie de página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C76D3F54-43A1-4180-B0D5-E0FC7B0E3CD9}" type="datetime1">
              <a:rPr lang="es-ES" noProof="0" smtClean="0"/>
              <a:t>09/10/2019</a:t>
            </a:fld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DF28FB93-0A08-4E7D-8E63-9EFA29F1E093}" type="slidenum">
              <a:rPr lang="es-ES" noProof="0" smtClean="0"/>
              <a:pPr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50647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1F9AC-8CC4-430B-9059-968C61904ADC}" type="datetimeFigureOut">
              <a:rPr lang="es-ES" smtClean="0"/>
              <a:t>09/10/2019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13190-0850-4011-BCF2-B4FA673FA5C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771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 algn="l">
              <a:defRPr sz="3200">
                <a:latin typeface="Calibri" panose="020F0502020204030204" pitchFamily="34" charset="0"/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s-ES" noProof="0"/>
              <a:t>Agregar un pie de página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A627E6F5-014F-4B54-AA38-E1443F28EE85}" type="datetime1">
              <a:rPr lang="es-ES" noProof="0" smtClean="0"/>
              <a:t>09/10/2019</a:t>
            </a:fld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DF28FB93-0A08-4E7D-8E63-9EFA29F1E093}" type="slidenum">
              <a:rPr lang="es-ES" noProof="0" smtClean="0"/>
              <a:pPr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894591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rtlCol="0" anchor="b">
            <a:normAutofit/>
          </a:bodyPr>
          <a:lstStyle>
            <a:lvl1pPr algn="l">
              <a:defRPr sz="5400" b="0" cap="none" baseline="0">
                <a:latin typeface="Calibri" panose="020F0502020204030204" pitchFamily="34" charset="0"/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1522413" y="4876800"/>
            <a:ext cx="8229598" cy="11430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r>
              <a:rPr lang="es-ES" noProof="0"/>
              <a:t>Agregar un pie de página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fld id="{576DC7AA-5DFE-48F2-83AB-325279329B0D}" type="datetime1">
              <a:rPr lang="es-ES" noProof="0" smtClean="0"/>
              <a:t>09/10/2019</a:t>
            </a:fld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fld id="{DF28FB93-0A08-4E7D-8E63-9EFA29F1E093}" type="slidenum">
              <a:rPr lang="es-ES" noProof="0" smtClean="0"/>
              <a:pPr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48410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 hasCustomPrompt="1"/>
          </p:nvPr>
        </p:nvSpPr>
        <p:spPr>
          <a:xfrm>
            <a:off x="1522413" y="1904999"/>
            <a:ext cx="4435564" cy="4088921"/>
          </a:xfrm>
        </p:spPr>
        <p:txBody>
          <a:bodyPr rtlCol="0">
            <a:normAutofit/>
          </a:bodyPr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 hasCustomPrompt="1"/>
          </p:nvPr>
        </p:nvSpPr>
        <p:spPr>
          <a:xfrm>
            <a:off x="6230849" y="1904999"/>
            <a:ext cx="4435564" cy="4088921"/>
          </a:xfrm>
        </p:spPr>
        <p:txBody>
          <a:bodyPr rtlCol="0">
            <a:normAutofit/>
          </a:bodyPr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s-ES" noProof="0"/>
              <a:t>Agregar un pie de página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215CA4FD-852D-4228-96DF-35BCB868966E}" type="datetime1">
              <a:rPr lang="es-ES" noProof="0" smtClean="0"/>
              <a:t>09/10/2019</a:t>
            </a:fld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DF28FB93-0A08-4E7D-8E63-9EFA29F1E093}" type="slidenum">
              <a:rPr lang="es-ES" noProof="0" smtClean="0"/>
              <a:pPr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512259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1522413" y="1828800"/>
            <a:ext cx="4419599" cy="685801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 hasCustomPrompt="1"/>
          </p:nvPr>
        </p:nvSpPr>
        <p:spPr>
          <a:xfrm>
            <a:off x="1522413" y="2590801"/>
            <a:ext cx="4419599" cy="3429000"/>
          </a:xfrm>
        </p:spPr>
        <p:txBody>
          <a:bodyPr rtlCol="0">
            <a:normAutofit/>
          </a:bodyPr>
          <a:lstStyle>
            <a:lvl1pPr>
              <a:defRPr sz="2000">
                <a:latin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</a:defRPr>
            </a:lvl2pPr>
            <a:lvl3pPr>
              <a:defRPr sz="1600">
                <a:latin typeface="Calibri" panose="020F0502020204030204" pitchFamily="34" charset="0"/>
              </a:defRPr>
            </a:lvl3pPr>
            <a:lvl4pPr>
              <a:defRPr sz="1400">
                <a:latin typeface="Calibri" panose="020F0502020204030204" pitchFamily="34" charset="0"/>
              </a:defRPr>
            </a:lvl4pPr>
            <a:lvl5pPr>
              <a:defRPr sz="1400">
                <a:latin typeface="Calibri" panose="020F0502020204030204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246814" y="1828800"/>
            <a:ext cx="4419599" cy="685801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 hasCustomPrompt="1"/>
          </p:nvPr>
        </p:nvSpPr>
        <p:spPr>
          <a:xfrm>
            <a:off x="6246814" y="2590801"/>
            <a:ext cx="4419599" cy="3429000"/>
          </a:xfrm>
        </p:spPr>
        <p:txBody>
          <a:bodyPr rtlCol="0">
            <a:normAutofit/>
          </a:bodyPr>
          <a:lstStyle>
            <a:lvl1pPr>
              <a:defRPr sz="2000">
                <a:latin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</a:defRPr>
            </a:lvl2pPr>
            <a:lvl3pPr>
              <a:defRPr sz="1600">
                <a:latin typeface="Calibri" panose="020F0502020204030204" pitchFamily="34" charset="0"/>
              </a:defRPr>
            </a:lvl3pPr>
            <a:lvl4pPr>
              <a:defRPr sz="1400">
                <a:latin typeface="Calibri" panose="020F0502020204030204" pitchFamily="34" charset="0"/>
              </a:defRPr>
            </a:lvl4pPr>
            <a:lvl5pPr>
              <a:defRPr sz="1400">
                <a:latin typeface="Calibri" panose="020F0502020204030204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s-ES" noProof="0"/>
              <a:t>Agregar un pie de página</a:t>
            </a:r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D41AEEB0-2913-4809-B194-0195D39B937C}" type="datetime1">
              <a:rPr lang="es-ES" noProof="0" smtClean="0"/>
              <a:t>09/10/2019</a:t>
            </a:fld>
            <a:endParaRPr lang="es-ES" noProof="0"/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DF28FB93-0A08-4E7D-8E63-9EFA29F1E093}" type="slidenum">
              <a:rPr lang="es-ES" noProof="0" smtClean="0"/>
              <a:pPr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59770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s-ES" noProof="0"/>
              <a:t>Agregar un pie de página</a:t>
            </a:r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B2F8C8CC-6EA6-4C8E-B0E8-6B1BCEF81729}" type="datetime1">
              <a:rPr lang="es-ES" noProof="0" smtClean="0"/>
              <a:t>09/10/2019</a:t>
            </a:fld>
            <a:endParaRPr lang="es-ES" noProof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DF28FB93-0A08-4E7D-8E63-9EFA29F1E093}" type="slidenum">
              <a:rPr lang="es-ES" noProof="0" smtClean="0"/>
              <a:pPr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981316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áfico de la parte inferior"/>
          <p:cNvGrpSpPr/>
          <p:nvPr userDrawn="1"/>
        </p:nvGrpSpPr>
        <p:grpSpPr>
          <a:xfrm>
            <a:off x="0" y="6309360"/>
            <a:ext cx="12190231" cy="548640"/>
            <a:chOff x="0" y="6309360"/>
            <a:chExt cx="12190231" cy="548640"/>
          </a:xfrm>
        </p:grpSpPr>
        <p:sp>
          <p:nvSpPr>
            <p:cNvPr id="7" name="Rectángulo 6"/>
            <p:cNvSpPr/>
            <p:nvPr/>
          </p:nvSpPr>
          <p:spPr>
            <a:xfrm>
              <a:off x="0" y="6400800"/>
              <a:ext cx="12188825" cy="457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>
                <a:latin typeface="Calibri" panose="020F0502020204030204" pitchFamily="34" charset="0"/>
              </a:endParaRPr>
            </a:p>
          </p:txBody>
        </p:sp>
        <p:sp>
          <p:nvSpPr>
            <p:cNvPr id="8" name="Rectángulo 7"/>
            <p:cNvSpPr/>
            <p:nvPr/>
          </p:nvSpPr>
          <p:spPr>
            <a:xfrm>
              <a:off x="1279" y="6309360"/>
              <a:ext cx="12188952" cy="9721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>
                <a:latin typeface="Calibri" panose="020F0502020204030204" pitchFamily="34" charset="0"/>
              </a:endParaRPr>
            </a:p>
          </p:txBody>
        </p:sp>
        <p:sp>
          <p:nvSpPr>
            <p:cNvPr id="9" name="Rectángulo 8"/>
            <p:cNvSpPr/>
            <p:nvPr/>
          </p:nvSpPr>
          <p:spPr>
            <a:xfrm>
              <a:off x="1279" y="6379143"/>
              <a:ext cx="12188952" cy="27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>
                <a:latin typeface="Calibri" panose="020F0502020204030204" pitchFamily="34" charset="0"/>
              </a:endParaRPr>
            </a:p>
          </p:txBody>
        </p:sp>
      </p:grp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s-ES" noProof="0"/>
              <a:t>Agregar un pie de página</a:t>
            </a:r>
          </a:p>
        </p:txBody>
      </p:sp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63DA1FEF-EA00-4245-9074-46AC1D8936DD}" type="datetime1">
              <a:rPr lang="es-ES" noProof="0" smtClean="0"/>
              <a:t>09/10/2019</a:t>
            </a:fld>
            <a:endParaRPr lang="es-ES" noProof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DF28FB93-0A08-4E7D-8E63-9EFA29F1E093}" type="slidenum">
              <a:rPr lang="es-ES" noProof="0" smtClean="0"/>
              <a:pPr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03003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o"/>
          <p:cNvSpPr/>
          <p:nvPr/>
        </p:nvSpPr>
        <p:spPr>
          <a:xfrm>
            <a:off x="1217610" y="1019175"/>
            <a:ext cx="6126480" cy="4572000"/>
          </a:xfrm>
          <a:prstGeom prst="rect">
            <a:avLst/>
          </a:prstGeom>
          <a:noFill/>
          <a:ln w="1016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>
              <a:latin typeface="Calibri" panose="020F0502020204030204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23214" y="1371600"/>
            <a:ext cx="3124200" cy="2057400"/>
          </a:xfrm>
        </p:spPr>
        <p:txBody>
          <a:bodyPr rtlCol="0" anchor="b">
            <a:normAutofit/>
          </a:bodyPr>
          <a:lstStyle>
            <a:lvl1pPr algn="l">
              <a:defRPr sz="3200" b="1">
                <a:latin typeface="Calibri" panose="020F0502020204030204" pitchFamily="34" charset="0"/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1491930" y="1293495"/>
            <a:ext cx="5577840" cy="4023360"/>
          </a:xfrm>
        </p:spPr>
        <p:txBody>
          <a:bodyPr rtlCol="0">
            <a:normAutofit/>
          </a:bodyPr>
          <a:lstStyle>
            <a:lvl1pPr>
              <a:defRPr sz="2000">
                <a:latin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</a:defRPr>
            </a:lvl2pPr>
            <a:lvl3pPr>
              <a:defRPr sz="1600">
                <a:latin typeface="Calibri" panose="020F0502020204030204" pitchFamily="34" charset="0"/>
              </a:defRPr>
            </a:lvl3pPr>
            <a:lvl4pPr>
              <a:defRPr sz="1400">
                <a:latin typeface="Calibri" panose="020F0502020204030204" pitchFamily="34" charset="0"/>
              </a:defRPr>
            </a:lvl4pPr>
            <a:lvl5pPr>
              <a:defRPr sz="1400">
                <a:latin typeface="Calibri" panose="020F0502020204030204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7923214" y="3536829"/>
            <a:ext cx="3124200" cy="1797169"/>
          </a:xfrm>
        </p:spPr>
        <p:txBody>
          <a:bodyPr rtlCol="0">
            <a:normAutofit/>
          </a:bodyPr>
          <a:lstStyle>
            <a:lvl1pPr marL="0" indent="0">
              <a:spcBef>
                <a:spcPts val="800"/>
              </a:spcBef>
              <a:buNone/>
              <a:defRPr sz="16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s-ES" noProof="0"/>
              <a:t>Agregar un pie de página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8303932B-6B4A-4518-8111-D45767969493}" type="datetime1">
              <a:rPr lang="es-ES" noProof="0" smtClean="0"/>
              <a:t>09/10/2019</a:t>
            </a:fld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DF28FB93-0A08-4E7D-8E63-9EFA29F1E093}" type="slidenum">
              <a:rPr lang="es-ES" noProof="0" smtClean="0"/>
              <a:pPr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61613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o"/>
          <p:cNvSpPr/>
          <p:nvPr/>
        </p:nvSpPr>
        <p:spPr>
          <a:xfrm>
            <a:off x="1217610" y="1019175"/>
            <a:ext cx="6126480" cy="4572000"/>
          </a:xfrm>
          <a:prstGeom prst="rect">
            <a:avLst/>
          </a:prstGeom>
          <a:noFill/>
          <a:ln w="1016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>
              <a:latin typeface="Calibri" panose="020F0502020204030204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23214" y="1371600"/>
            <a:ext cx="3124200" cy="2057400"/>
          </a:xfrm>
        </p:spPr>
        <p:txBody>
          <a:bodyPr rtlCol="0" anchor="b">
            <a:normAutofit/>
          </a:bodyPr>
          <a:lstStyle>
            <a:lvl1pPr algn="l">
              <a:defRPr sz="3200" b="0">
                <a:latin typeface="Calibri" panose="020F0502020204030204" pitchFamily="34" charset="0"/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osición de imagen 2" descr="Marcador de posición vacío para agregar una imagen. Haga clic en el marcador de posición y seleccione la imagen que desee agregar."/>
          <p:cNvSpPr>
            <a:spLocks noGrp="1"/>
          </p:cNvSpPr>
          <p:nvPr>
            <p:ph type="pic" idx="1"/>
          </p:nvPr>
        </p:nvSpPr>
        <p:spPr>
          <a:xfrm>
            <a:off x="1400490" y="1202055"/>
            <a:ext cx="5760720" cy="4206240"/>
          </a:xfrm>
          <a:solidFill>
            <a:schemeClr val="bg1">
              <a:lumMod val="95000"/>
            </a:schemeClr>
          </a:solidFill>
        </p:spPr>
        <p:txBody>
          <a:bodyPr tIns="91440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400">
                <a:latin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7923214" y="3536829"/>
            <a:ext cx="3124200" cy="1797171"/>
          </a:xfrm>
        </p:spPr>
        <p:txBody>
          <a:bodyPr rtlCol="0">
            <a:normAutofit/>
          </a:bodyPr>
          <a:lstStyle>
            <a:lvl1pPr marL="0" indent="0">
              <a:spcBef>
                <a:spcPts val="800"/>
              </a:spcBef>
              <a:buNone/>
              <a:defRPr sz="16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s-ES" noProof="0"/>
              <a:t>Agregar un pie de página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A306E7EB-A3A5-41D5-8547-ADB3D0F51AE6}" type="datetime1">
              <a:rPr lang="es-ES" noProof="0" smtClean="0"/>
              <a:t>09/10/2019</a:t>
            </a:fld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DF28FB93-0A08-4E7D-8E63-9EFA29F1E093}" type="slidenum">
              <a:rPr lang="es-ES" noProof="0" smtClean="0"/>
              <a:pPr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93186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áfico de la parte inferior"/>
          <p:cNvGrpSpPr/>
          <p:nvPr/>
        </p:nvGrpSpPr>
        <p:grpSpPr>
          <a:xfrm>
            <a:off x="0" y="6309360"/>
            <a:ext cx="12190231" cy="548640"/>
            <a:chOff x="0" y="6309360"/>
            <a:chExt cx="12190231" cy="548640"/>
          </a:xfrm>
        </p:grpSpPr>
        <p:sp>
          <p:nvSpPr>
            <p:cNvPr id="7" name="Rectángulo 6"/>
            <p:cNvSpPr/>
            <p:nvPr/>
          </p:nvSpPr>
          <p:spPr>
            <a:xfrm>
              <a:off x="0" y="6400800"/>
              <a:ext cx="12188825" cy="457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>
                <a:latin typeface="Calibri" panose="020F0502020204030204" pitchFamily="34" charset="0"/>
              </a:endParaRPr>
            </a:p>
          </p:txBody>
        </p:sp>
        <p:sp>
          <p:nvSpPr>
            <p:cNvPr id="8" name="Rectángulo 7"/>
            <p:cNvSpPr/>
            <p:nvPr/>
          </p:nvSpPr>
          <p:spPr>
            <a:xfrm>
              <a:off x="1279" y="6309360"/>
              <a:ext cx="12188952" cy="9721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>
                <a:latin typeface="Calibri" panose="020F0502020204030204" pitchFamily="34" charset="0"/>
              </a:endParaRPr>
            </a:p>
          </p:txBody>
        </p:sp>
        <p:sp>
          <p:nvSpPr>
            <p:cNvPr id="9" name="Rectángulo 8"/>
            <p:cNvSpPr/>
            <p:nvPr/>
          </p:nvSpPr>
          <p:spPr>
            <a:xfrm>
              <a:off x="1279" y="6379143"/>
              <a:ext cx="12188952" cy="27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>
                <a:latin typeface="Calibri" panose="020F0502020204030204" pitchFamily="34" charset="0"/>
              </a:endParaRPr>
            </a:p>
          </p:txBody>
        </p:sp>
      </p:grpSp>
      <p:grpSp>
        <p:nvGrpSpPr>
          <p:cNvPr id="10" name="gráfico de la parte superior"/>
          <p:cNvGrpSpPr/>
          <p:nvPr/>
        </p:nvGrpSpPr>
        <p:grpSpPr>
          <a:xfrm>
            <a:off x="1279" y="0"/>
            <a:ext cx="12188952" cy="320040"/>
            <a:chOff x="1279" y="0"/>
            <a:chExt cx="12188952" cy="320040"/>
          </a:xfrm>
        </p:grpSpPr>
        <p:sp>
          <p:nvSpPr>
            <p:cNvPr id="11" name="Rectángulo 10"/>
            <p:cNvSpPr/>
            <p:nvPr/>
          </p:nvSpPr>
          <p:spPr>
            <a:xfrm>
              <a:off x="1279" y="0"/>
              <a:ext cx="12188952" cy="17023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>
                <a:latin typeface="Calibri" panose="020F0502020204030204" pitchFamily="34" charset="0"/>
              </a:endParaRPr>
            </a:p>
          </p:txBody>
        </p:sp>
        <p:sp>
          <p:nvSpPr>
            <p:cNvPr id="12" name="Rectángulo 11"/>
            <p:cNvSpPr/>
            <p:nvPr/>
          </p:nvSpPr>
          <p:spPr>
            <a:xfrm>
              <a:off x="1279" y="170234"/>
              <a:ext cx="12188952" cy="14980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>
                <a:latin typeface="Calibri" panose="020F0502020204030204" pitchFamily="34" charset="0"/>
              </a:endParaRPr>
            </a:p>
          </p:txBody>
        </p:sp>
        <p:sp>
          <p:nvSpPr>
            <p:cNvPr id="13" name="Rectángulo 12"/>
            <p:cNvSpPr/>
            <p:nvPr/>
          </p:nvSpPr>
          <p:spPr>
            <a:xfrm>
              <a:off x="1279" y="231421"/>
              <a:ext cx="12188952" cy="27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>
                <a:latin typeface="Calibri" panose="020F0502020204030204" pitchFamily="34" charset="0"/>
              </a:endParaRPr>
            </a:p>
          </p:txBody>
        </p:sp>
      </p:grpSp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1522876" y="609600"/>
            <a:ext cx="9143538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522876" y="1905000"/>
            <a:ext cx="9143538" cy="36974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 bwMode="auto">
          <a:xfrm>
            <a:off x="1507498" y="6516865"/>
            <a:ext cx="606214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s-ES" noProof="0"/>
              <a:t>Agregar un pie de página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 bwMode="auto">
          <a:xfrm>
            <a:off x="7994363" y="6516865"/>
            <a:ext cx="132762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fld id="{C2CF08BD-D730-485E-B18E-8643288B359E}" type="datetime1">
              <a:rPr lang="es-ES" noProof="0" smtClean="0"/>
              <a:t>09/10/2019</a:t>
            </a:fld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 bwMode="auto">
          <a:xfrm>
            <a:off x="9730094" y="6516865"/>
            <a:ext cx="93631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fld id="{DF28FB93-0A08-4E7D-8E63-9EFA29F1E093}" type="slidenum">
              <a:rPr lang="es-ES" noProof="0" smtClean="0"/>
              <a:pPr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310681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  <p:sldLayoutId id="2147483914" r:id="rId12"/>
    <p:sldLayoutId id="2147483936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>
              <a:lumMod val="50000"/>
            </a:schemeClr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Wingdings" pitchFamily="2" charset="2"/>
        <a:buChar char="§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SzPct val="100000"/>
        <a:buFont typeface="Arial" pitchFamily="34" charset="0"/>
        <a:buChar char="–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80000"/>
        <a:buFont typeface="Wingdings" pitchFamily="2" charset="2"/>
        <a:buChar char="§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80000"/>
        <a:buFont typeface="Wingdings" pitchFamily="2" charset="2"/>
        <a:buChar char="§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8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8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wmf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5.png"/><Relationship Id="rId12" Type="http://schemas.openxmlformats.org/officeDocument/2006/relationships/image" Target="../media/image20.wmf"/><Relationship Id="rId17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g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jpeg"/><Relationship Id="rId11" Type="http://schemas.openxmlformats.org/officeDocument/2006/relationships/image" Target="../media/image19.wmf"/><Relationship Id="rId5" Type="http://schemas.openxmlformats.org/officeDocument/2006/relationships/image" Target="../media/image13.wmf"/><Relationship Id="rId15" Type="http://schemas.openxmlformats.org/officeDocument/2006/relationships/image" Target="../media/image23.wmf"/><Relationship Id="rId10" Type="http://schemas.openxmlformats.org/officeDocument/2006/relationships/image" Target="../media/image18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7.png"/><Relationship Id="rId14" Type="http://schemas.openxmlformats.org/officeDocument/2006/relationships/image" Target="../media/image22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7" Type="http://schemas.openxmlformats.org/officeDocument/2006/relationships/image" Target="../media/image4.jp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3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10" Type="http://schemas.openxmlformats.org/officeDocument/2006/relationships/image" Target="../media/image4.jpg"/><Relationship Id="rId4" Type="http://schemas.openxmlformats.org/officeDocument/2006/relationships/image" Target="../media/image39.jpeg"/><Relationship Id="rId9" Type="http://schemas.openxmlformats.org/officeDocument/2006/relationships/image" Target="../media/image3.jp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10" Type="http://schemas.openxmlformats.org/officeDocument/2006/relationships/image" Target="../media/image4.jpg"/><Relationship Id="rId4" Type="http://schemas.openxmlformats.org/officeDocument/2006/relationships/image" Target="../media/image39.jpeg"/><Relationship Id="rId9" Type="http://schemas.openxmlformats.org/officeDocument/2006/relationships/image" Target="../media/image3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6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image" Target="../media/image50.png"/><Relationship Id="rId7" Type="http://schemas.openxmlformats.org/officeDocument/2006/relationships/image" Target="../media/image3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g"/><Relationship Id="rId5" Type="http://schemas.openxmlformats.org/officeDocument/2006/relationships/image" Target="../media/image51.jpg"/><Relationship Id="rId4" Type="http://schemas.openxmlformats.org/officeDocument/2006/relationships/image" Target="../media/image49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832383" y="476672"/>
            <a:ext cx="10110461" cy="2585323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none" rtlCol="0" anchor="ctr" anchorCtr="1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CAP </a:t>
            </a:r>
            <a:r>
              <a:rPr lang="es-E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Experiences</a:t>
            </a:r>
            <a:endParaRPr lang="es-ES" sz="5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s-E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Perspectives</a:t>
            </a:r>
            <a:r>
              <a:rPr lang="es-E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E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its</a:t>
            </a:r>
            <a:r>
              <a:rPr lang="es-E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Rapid</a:t>
            </a:r>
          </a:p>
          <a:p>
            <a:pPr algn="ctr"/>
            <a:r>
              <a:rPr lang="es-E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Implementation</a:t>
            </a:r>
            <a:r>
              <a:rPr lang="es-E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in Cuba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3505076" y="3212976"/>
            <a:ext cx="4921027" cy="1354217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none" rtlCol="0" anchor="ctr" anchorCtr="1">
            <a:spAutoFit/>
          </a:bodyPr>
          <a:lstStyle/>
          <a:p>
            <a:pPr algn="ctr"/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José Rubiera, </a:t>
            </a:r>
            <a:r>
              <a:rPr lang="es-E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Ph.D</a:t>
            </a:r>
            <a:endParaRPr lang="es-E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Head of </a:t>
            </a:r>
            <a:r>
              <a:rPr lang="es-E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National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 Project</a:t>
            </a:r>
          </a:p>
          <a:p>
            <a:pPr algn="ctr"/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s-E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Improve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Weather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Watches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E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Warnings</a:t>
            </a:r>
            <a:endParaRPr lang="es-E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Processes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 in Cuba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3568164" y="5013176"/>
            <a:ext cx="5328592" cy="1200329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s-ES" dirty="0"/>
              <a:t>2019 </a:t>
            </a:r>
            <a:r>
              <a:rPr lang="es-ES" dirty="0" err="1"/>
              <a:t>Common</a:t>
            </a:r>
            <a:r>
              <a:rPr lang="es-ES" dirty="0"/>
              <a:t> </a:t>
            </a:r>
            <a:r>
              <a:rPr lang="es-ES" dirty="0" err="1"/>
              <a:t>Alerting</a:t>
            </a:r>
            <a:r>
              <a:rPr lang="es-ES" dirty="0"/>
              <a:t> </a:t>
            </a:r>
            <a:r>
              <a:rPr lang="es-ES" dirty="0" err="1" smtClean="0"/>
              <a:t>Protocol</a:t>
            </a:r>
            <a:r>
              <a:rPr lang="es-ES" dirty="0" smtClean="0"/>
              <a:t> </a:t>
            </a:r>
            <a:r>
              <a:rPr lang="en-US" dirty="0"/>
              <a:t>(</a:t>
            </a:r>
            <a:r>
              <a:rPr lang="en-US" dirty="0" smtClean="0"/>
              <a:t>CAP)</a:t>
            </a:r>
          </a:p>
          <a:p>
            <a:pPr algn="ctr"/>
            <a:r>
              <a:rPr lang="en-US" dirty="0" smtClean="0"/>
              <a:t>Implementation </a:t>
            </a:r>
            <a:r>
              <a:rPr lang="en-US" dirty="0"/>
              <a:t>Workshop, </a:t>
            </a:r>
            <a:endParaRPr lang="en-US" dirty="0" smtClean="0"/>
          </a:p>
          <a:p>
            <a:pPr algn="ctr"/>
            <a:r>
              <a:rPr lang="en-US" dirty="0" smtClean="0"/>
              <a:t>Mexico City, </a:t>
            </a:r>
            <a:r>
              <a:rPr lang="en-US" dirty="0"/>
              <a:t>MEXICO, </a:t>
            </a:r>
            <a:endParaRPr lang="en-US" dirty="0" smtClean="0"/>
          </a:p>
          <a:p>
            <a:pPr algn="ctr"/>
            <a:r>
              <a:rPr lang="en-US" dirty="0" smtClean="0"/>
              <a:t>16-18 October, 2019</a:t>
            </a:r>
            <a:r>
              <a:rPr lang="es-ES" dirty="0" smtClean="0"/>
              <a:t> </a:t>
            </a:r>
          </a:p>
        </p:txBody>
      </p:sp>
      <p:pic>
        <p:nvPicPr>
          <p:cNvPr id="5" name="Picture 5" descr="lometeorolog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12" y="3429000"/>
            <a:ext cx="2268537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0 Ima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820" y="3417568"/>
            <a:ext cx="990600" cy="910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110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361747" y="1764099"/>
            <a:ext cx="3500660" cy="2246769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>
              <a:tabLst>
                <a:tab pos="748951" algn="l"/>
              </a:tabLst>
              <a:defRPr/>
            </a:pPr>
            <a:r>
              <a:rPr lang="es-ES_tradnl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es-ES_tradnl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Weather</a:t>
            </a:r>
            <a:r>
              <a:rPr lang="es-ES_tradnl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Radars</a:t>
            </a:r>
            <a:r>
              <a:rPr lang="es-ES_tradnl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covers</a:t>
            </a:r>
            <a:r>
              <a:rPr lang="es-ES_tradnl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_tradnl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entire</a:t>
            </a:r>
            <a:r>
              <a:rPr lang="es-ES_tradnl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Coutry</a:t>
            </a:r>
            <a:r>
              <a:rPr lang="es-ES_tradnl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and sea </a:t>
            </a:r>
            <a:r>
              <a:rPr lang="es-ES_tradnl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areas</a:t>
            </a:r>
            <a:r>
              <a:rPr lang="es-ES_tradnl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sorrounding</a:t>
            </a:r>
            <a:r>
              <a:rPr lang="es-ES_tradnl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Cuba</a:t>
            </a:r>
            <a:endParaRPr lang="es-E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319" y="1591675"/>
            <a:ext cx="7488709" cy="474605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96" y="4087479"/>
            <a:ext cx="2927327" cy="2126519"/>
          </a:xfrm>
          <a:prstGeom prst="rect">
            <a:avLst/>
          </a:prstGeom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1197867" y="332656"/>
            <a:ext cx="10270878" cy="13548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s-E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Cuban </a:t>
            </a:r>
            <a:r>
              <a:rPr lang="es-E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</a:t>
            </a:r>
            <a:r>
              <a:rPr lang="es-E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Meteorological</a:t>
            </a:r>
            <a:r>
              <a:rPr lang="es-E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Service</a:t>
            </a:r>
            <a:r>
              <a:rPr lang="es-E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s-E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Instituto </a:t>
            </a:r>
            <a:r>
              <a:rPr lang="es-E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  <a:r>
              <a:rPr lang="es-E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Meteorología</a:t>
            </a:r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0 Imagen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9601" y="6146658"/>
            <a:ext cx="720080" cy="70675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8" y="6309697"/>
            <a:ext cx="1695450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634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5684945"/>
              </p:ext>
            </p:extLst>
          </p:nvPr>
        </p:nvGraphicFramePr>
        <p:xfrm>
          <a:off x="4432695" y="3036960"/>
          <a:ext cx="1754188" cy="1477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" name="Imagen" r:id="rId4" imgW="4117818" imgH="3468986" progId="MS_ClipArt_Gallery.2">
                  <p:embed/>
                </p:oleObj>
              </mc:Choice>
              <mc:Fallback>
                <p:oleObj name="Imagen" r:id="rId4" imgW="4117818" imgH="3468986" progId="MS_ClipArt_Gallery.2">
                  <p:embed/>
                  <p:pic>
                    <p:nvPicPr>
                      <p:cNvPr id="8089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2695" y="3036960"/>
                        <a:ext cx="1754188" cy="1477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3" descr="GeorgesRadarC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540" y="3271275"/>
            <a:ext cx="1117848" cy="66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MITCH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447" y="2276237"/>
            <a:ext cx="1130941" cy="792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tv1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541" y="4175761"/>
            <a:ext cx="1117848" cy="837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BLEND4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447" y="5176291"/>
            <a:ext cx="1130941" cy="917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5" descr="BS01827_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691" y="2039243"/>
            <a:ext cx="1069975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6" descr="BD19986_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5731" y="3492670"/>
            <a:ext cx="844550" cy="124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8" descr="BD06496_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348" y="5013822"/>
            <a:ext cx="1052512" cy="1105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9" descr="BD06887_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4075" y="2195513"/>
            <a:ext cx="1217613" cy="123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0" descr="PE01558_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7081" y="5168354"/>
            <a:ext cx="1371600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0" descr="BD06886_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4075" y="3720381"/>
            <a:ext cx="1217613" cy="122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333772" y="1522085"/>
            <a:ext cx="1676400" cy="31432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_tradnl" altLang="es-ES" sz="1400" b="1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INPUT</a:t>
            </a:r>
            <a:endParaRPr lang="es-ES_tradnl" altLang="es-ES" sz="2400" u="sng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1989956" y="1524308"/>
            <a:ext cx="2147335" cy="738664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_tradnl" altLang="es-ES" sz="1400" b="1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ANALYSIS </a:t>
            </a:r>
            <a:r>
              <a:rPr lang="es-ES_tradnl" altLang="es-ES" sz="1400" b="1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</a:p>
          <a:p>
            <a:pPr algn="ctr" eaLnBrk="1" hangingPunct="1"/>
            <a:r>
              <a:rPr lang="es-ES_tradnl" altLang="es-ES" sz="1400" b="1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NUMERICAL GUIDANCE</a:t>
            </a:r>
            <a:endParaRPr lang="es-ES_tradnl" altLang="es-ES" sz="2400" u="sng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6742484" y="1568473"/>
            <a:ext cx="1676400" cy="52705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_tradnl" altLang="es-ES" sz="1400" b="1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DIFUSSION OF WARNINGS</a:t>
            </a:r>
            <a:endParaRPr lang="es-ES_tradnl" altLang="es-ES" sz="2400" u="sng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9314556" y="1607195"/>
            <a:ext cx="1676400" cy="52705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_tradnl" altLang="es-ES" sz="1400" b="1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RESPONSE ACTIONS</a:t>
            </a:r>
            <a:endParaRPr lang="es-ES_tradnl" altLang="es-ES" sz="2400" u="sng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451489" y="2515436"/>
            <a:ext cx="1480502" cy="31432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_tradnl" altLang="es-ES" sz="1400" b="1" dirty="0">
                <a:solidFill>
                  <a:srgbClr val="FF0000"/>
                </a:solidFill>
              </a:rPr>
              <a:t>SATELLITES</a:t>
            </a:r>
            <a:endParaRPr lang="es-ES_tradnl" altLang="es-ES" sz="2400" dirty="0">
              <a:solidFill>
                <a:srgbClr val="FF0000"/>
              </a:solidFill>
            </a:endParaRPr>
          </a:p>
        </p:txBody>
      </p:sp>
      <p:sp>
        <p:nvSpPr>
          <p:cNvPr id="24" name="Text Box 13"/>
          <p:cNvSpPr txBox="1">
            <a:spLocks noChangeArrowheads="1"/>
          </p:cNvSpPr>
          <p:nvPr/>
        </p:nvSpPr>
        <p:spPr bwMode="auto">
          <a:xfrm>
            <a:off x="617218" y="3443114"/>
            <a:ext cx="1198993" cy="31432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_tradnl" altLang="es-ES" sz="1400" b="1" dirty="0">
                <a:solidFill>
                  <a:srgbClr val="FF0000"/>
                </a:solidFill>
              </a:rPr>
              <a:t>RADARS</a:t>
            </a:r>
            <a:endParaRPr lang="es-ES_tradnl" altLang="es-ES" sz="2400" dirty="0">
              <a:solidFill>
                <a:srgbClr val="FF0000"/>
              </a:solidFill>
            </a:endParaRPr>
          </a:p>
        </p:txBody>
      </p: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383024" y="3947234"/>
            <a:ext cx="1567827" cy="138499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_tradnl" altLang="es-ES" sz="1400" b="1" dirty="0">
                <a:solidFill>
                  <a:srgbClr val="FF0000"/>
                </a:solidFill>
              </a:rPr>
              <a:t>WEATHER </a:t>
            </a:r>
            <a:r>
              <a:rPr lang="es-ES_tradnl" altLang="es-ES" sz="1400" b="1" dirty="0" smtClean="0">
                <a:solidFill>
                  <a:srgbClr val="FF0000"/>
                </a:solidFill>
              </a:rPr>
              <a:t>STATIONS         </a:t>
            </a:r>
            <a:r>
              <a:rPr lang="es-ES_tradnl" altLang="es-ES" sz="1400" b="1" dirty="0">
                <a:solidFill>
                  <a:srgbClr val="FF0000"/>
                </a:solidFill>
              </a:rPr>
              <a:t>UA SOUNDINGS    SHIPS          BUOYS  AIRCRAFTS</a:t>
            </a:r>
            <a:endParaRPr lang="es-ES_tradnl" altLang="es-ES" sz="2400" dirty="0">
              <a:solidFill>
                <a:srgbClr val="FF0000"/>
              </a:solidFill>
            </a:endParaRPr>
          </a:p>
        </p:txBody>
      </p:sp>
      <p:sp>
        <p:nvSpPr>
          <p:cNvPr id="26" name="Text Box 39"/>
          <p:cNvSpPr txBox="1">
            <a:spLocks noChangeArrowheads="1"/>
          </p:cNvSpPr>
          <p:nvPr/>
        </p:nvSpPr>
        <p:spPr bwMode="auto">
          <a:xfrm>
            <a:off x="449201" y="5522025"/>
            <a:ext cx="1597025" cy="52705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s-ES" sz="1400" b="1" dirty="0">
                <a:solidFill>
                  <a:srgbClr val="FF0000"/>
                </a:solidFill>
              </a:rPr>
              <a:t>NUMERICAL  MODELS</a:t>
            </a:r>
            <a:endParaRPr lang="es-ES" altLang="es-ES" sz="1400" b="1" dirty="0">
              <a:solidFill>
                <a:srgbClr val="FF0000"/>
              </a:solidFill>
            </a:endParaRPr>
          </a:p>
        </p:txBody>
      </p:sp>
      <p:sp>
        <p:nvSpPr>
          <p:cNvPr id="27" name="Text Box 42"/>
          <p:cNvSpPr txBox="1">
            <a:spLocks noChangeArrowheads="1"/>
          </p:cNvSpPr>
          <p:nvPr/>
        </p:nvSpPr>
        <p:spPr bwMode="auto">
          <a:xfrm>
            <a:off x="4222204" y="1679247"/>
            <a:ext cx="2161062" cy="12446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>
            <a:outerShdw dist="63500" dir="2212194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NATIONAL 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FORECAST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 algn="ctr">
              <a:defRPr/>
            </a:pP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CENTER</a:t>
            </a:r>
          </a:p>
        </p:txBody>
      </p:sp>
      <p:cxnSp>
        <p:nvCxnSpPr>
          <p:cNvPr id="28" name="Conector recto de flecha 27"/>
          <p:cNvCxnSpPr/>
          <p:nvPr/>
        </p:nvCxnSpPr>
        <p:spPr>
          <a:xfrm>
            <a:off x="3636382" y="2689619"/>
            <a:ext cx="883811" cy="68439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de flecha 29"/>
          <p:cNvCxnSpPr/>
          <p:nvPr/>
        </p:nvCxnSpPr>
        <p:spPr>
          <a:xfrm flipV="1">
            <a:off x="3591807" y="4330774"/>
            <a:ext cx="1062445" cy="130401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de flecha 31"/>
          <p:cNvCxnSpPr/>
          <p:nvPr/>
        </p:nvCxnSpPr>
        <p:spPr>
          <a:xfrm>
            <a:off x="3591807" y="3556786"/>
            <a:ext cx="830469" cy="16359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de flecha 33"/>
          <p:cNvCxnSpPr/>
          <p:nvPr/>
        </p:nvCxnSpPr>
        <p:spPr>
          <a:xfrm flipV="1">
            <a:off x="3622665" y="4077072"/>
            <a:ext cx="809657" cy="52589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cto de flecha 36"/>
          <p:cNvCxnSpPr/>
          <p:nvPr/>
        </p:nvCxnSpPr>
        <p:spPr>
          <a:xfrm flipV="1">
            <a:off x="6076527" y="2806734"/>
            <a:ext cx="913164" cy="79354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cto de flecha 39"/>
          <p:cNvCxnSpPr/>
          <p:nvPr/>
        </p:nvCxnSpPr>
        <p:spPr>
          <a:xfrm>
            <a:off x="6221281" y="4043093"/>
            <a:ext cx="816909" cy="3397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cto de flecha 40"/>
          <p:cNvCxnSpPr>
            <a:endCxn id="14" idx="1"/>
          </p:cNvCxnSpPr>
          <p:nvPr/>
        </p:nvCxnSpPr>
        <p:spPr>
          <a:xfrm>
            <a:off x="6103125" y="4429050"/>
            <a:ext cx="975223" cy="11377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Flecha derecha 44"/>
          <p:cNvSpPr/>
          <p:nvPr/>
        </p:nvSpPr>
        <p:spPr>
          <a:xfrm>
            <a:off x="8418884" y="3556786"/>
            <a:ext cx="895672" cy="455380"/>
          </a:xfrm>
          <a:prstGeom prst="rightArrow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err="1" smtClean="0"/>
          </a:p>
        </p:txBody>
      </p:sp>
      <p:sp>
        <p:nvSpPr>
          <p:cNvPr id="31" name="Título 1"/>
          <p:cNvSpPr txBox="1">
            <a:spLocks/>
          </p:cNvSpPr>
          <p:nvPr/>
        </p:nvSpPr>
        <p:spPr>
          <a:xfrm>
            <a:off x="1197867" y="332656"/>
            <a:ext cx="10270878" cy="13548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s-E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Cuban </a:t>
            </a:r>
            <a:r>
              <a:rPr lang="es-E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</a:t>
            </a:r>
            <a:r>
              <a:rPr lang="es-E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Meteorological</a:t>
            </a:r>
            <a:r>
              <a:rPr lang="es-E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Service</a:t>
            </a:r>
            <a:r>
              <a:rPr lang="es-E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s-E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Instituto </a:t>
            </a:r>
            <a:r>
              <a:rPr lang="es-E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  <a:r>
              <a:rPr lang="es-E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Meteorología</a:t>
            </a:r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0 Imagen"/>
          <p:cNvPicPr/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9601" y="6146658"/>
            <a:ext cx="720080" cy="706759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8" y="6309697"/>
            <a:ext cx="1695450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868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730049" y="1052736"/>
            <a:ext cx="10729191" cy="4907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s-E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Why</a:t>
            </a:r>
            <a:r>
              <a:rPr lang="es-E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CAP </a:t>
            </a:r>
            <a:r>
              <a:rPr lang="es-E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Implementation</a:t>
            </a:r>
            <a:endParaRPr lang="es-ES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E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s-E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  <a:r>
              <a:rPr lang="es-E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E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Cuba?</a:t>
            </a:r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188" y="1745118"/>
            <a:ext cx="7687072" cy="4357112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333772" y="4708301"/>
            <a:ext cx="3500660" cy="1384995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>
              <a:tabLst>
                <a:tab pos="748951" algn="l"/>
              </a:tabLst>
              <a:defRPr/>
            </a:pPr>
            <a:r>
              <a:rPr lang="es-ES_tradnl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Leading</a:t>
            </a:r>
            <a:r>
              <a:rPr lang="es-ES_tradnl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Time </a:t>
            </a:r>
            <a:r>
              <a:rPr lang="es-ES_tradnl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ES_tradnl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Watches</a:t>
            </a:r>
            <a:r>
              <a:rPr lang="es-ES_tradnl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ES_tradnl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Warnings</a:t>
            </a:r>
            <a:r>
              <a:rPr lang="es-ES_tradnl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in Cuba</a:t>
            </a:r>
            <a:endParaRPr lang="es-E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0 Ima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9601" y="6146658"/>
            <a:ext cx="720080" cy="70675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8" y="6309697"/>
            <a:ext cx="1695450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120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730049" y="1052736"/>
            <a:ext cx="10729191" cy="4907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s-E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Why</a:t>
            </a:r>
            <a:r>
              <a:rPr lang="es-E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CAP </a:t>
            </a:r>
            <a:r>
              <a:rPr lang="es-E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Implementation</a:t>
            </a:r>
            <a:endParaRPr lang="es-ES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E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s-E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  <a:r>
              <a:rPr lang="es-E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E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Cuba?</a:t>
            </a:r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188" y="1745118"/>
            <a:ext cx="7687072" cy="4357112"/>
          </a:xfrm>
          <a:prstGeom prst="rect">
            <a:avLst/>
          </a:prstGeom>
        </p:spPr>
      </p:pic>
      <p:sp>
        <p:nvSpPr>
          <p:cNvPr id="2" name="Elipse 1"/>
          <p:cNvSpPr/>
          <p:nvPr/>
        </p:nvSpPr>
        <p:spPr>
          <a:xfrm>
            <a:off x="3718148" y="2060848"/>
            <a:ext cx="7156524" cy="100811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err="1" smtClean="0"/>
          </a:p>
        </p:txBody>
      </p:sp>
      <p:sp>
        <p:nvSpPr>
          <p:cNvPr id="3" name="CuadroTexto 2"/>
          <p:cNvSpPr txBox="1"/>
          <p:nvPr/>
        </p:nvSpPr>
        <p:spPr>
          <a:xfrm>
            <a:off x="715950" y="1362835"/>
            <a:ext cx="2736304" cy="2585323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s-E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While</a:t>
            </a:r>
            <a:r>
              <a:rPr lang="es-E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Tropical </a:t>
            </a:r>
            <a:r>
              <a:rPr lang="es-E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Cyclones</a:t>
            </a:r>
            <a:r>
              <a:rPr lang="es-E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has a </a:t>
            </a:r>
            <a:r>
              <a:rPr lang="es-E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pretty</a:t>
            </a:r>
            <a:r>
              <a:rPr lang="es-E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good</a:t>
            </a:r>
            <a:r>
              <a:rPr lang="es-E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Watch</a:t>
            </a:r>
            <a:r>
              <a:rPr lang="es-E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E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Warning</a:t>
            </a:r>
            <a:r>
              <a:rPr lang="es-E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es-E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es-E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has </a:t>
            </a:r>
            <a:r>
              <a:rPr lang="es-E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worked</a:t>
            </a:r>
            <a:r>
              <a:rPr lang="es-E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very</a:t>
            </a:r>
            <a:r>
              <a:rPr lang="es-E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well</a:t>
            </a:r>
            <a:r>
              <a:rPr lang="es-E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E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years</a:t>
            </a:r>
            <a:r>
              <a:rPr lang="es-E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s-E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just</a:t>
            </a:r>
            <a:r>
              <a:rPr lang="es-E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few</a:t>
            </a:r>
            <a:r>
              <a:rPr lang="es-E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s-E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almost</a:t>
            </a:r>
            <a:r>
              <a:rPr lang="es-E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no </a:t>
            </a:r>
            <a:r>
              <a:rPr lang="es-E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fatalities</a:t>
            </a:r>
            <a:r>
              <a:rPr lang="es-E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in Cuba, </a:t>
            </a:r>
            <a:r>
              <a:rPr lang="es-E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even</a:t>
            </a:r>
            <a:r>
              <a:rPr lang="es-E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E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very</a:t>
            </a:r>
            <a:r>
              <a:rPr lang="es-E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strong</a:t>
            </a:r>
            <a:r>
              <a:rPr lang="es-E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huracanes)</a:t>
            </a:r>
          </a:p>
        </p:txBody>
      </p:sp>
      <p:sp>
        <p:nvSpPr>
          <p:cNvPr id="7" name="Rectángulo 6"/>
          <p:cNvSpPr/>
          <p:nvPr/>
        </p:nvSpPr>
        <p:spPr>
          <a:xfrm>
            <a:off x="333772" y="4708301"/>
            <a:ext cx="3500660" cy="1384995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>
              <a:tabLst>
                <a:tab pos="748951" algn="l"/>
              </a:tabLst>
              <a:defRPr/>
            </a:pPr>
            <a:r>
              <a:rPr lang="es-ES_tradnl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Leading</a:t>
            </a:r>
            <a:r>
              <a:rPr lang="es-ES_tradnl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Time </a:t>
            </a:r>
            <a:r>
              <a:rPr lang="es-ES_tradnl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ES_tradnl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Watches</a:t>
            </a:r>
            <a:r>
              <a:rPr lang="es-ES_tradnl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ES_tradnl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Warnings</a:t>
            </a:r>
            <a:r>
              <a:rPr lang="es-ES_tradnl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in Cuba</a:t>
            </a:r>
            <a:endParaRPr lang="es-E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0 Ima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9601" y="6146658"/>
            <a:ext cx="720080" cy="70675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8" y="6309697"/>
            <a:ext cx="1695450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162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730049" y="1052736"/>
            <a:ext cx="10729191" cy="4907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s-E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Why</a:t>
            </a:r>
            <a:r>
              <a:rPr lang="es-E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CAP </a:t>
            </a:r>
            <a:r>
              <a:rPr lang="es-E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Implementation</a:t>
            </a:r>
            <a:endParaRPr lang="es-ES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E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s-E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  <a:r>
              <a:rPr lang="es-E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E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Cuba?</a:t>
            </a:r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188" y="1745118"/>
            <a:ext cx="7687072" cy="4357112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544289" y="2503930"/>
            <a:ext cx="2736304" cy="2031325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s-E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Others</a:t>
            </a:r>
            <a:r>
              <a:rPr lang="es-E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generally</a:t>
            </a:r>
            <a:r>
              <a:rPr lang="es-E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es-E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s-E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es-E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success</a:t>
            </a:r>
            <a:r>
              <a:rPr lang="es-E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because</a:t>
            </a:r>
            <a:r>
              <a:rPr lang="es-E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lead times are </a:t>
            </a:r>
            <a:r>
              <a:rPr lang="es-E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shorter</a:t>
            </a:r>
            <a:r>
              <a:rPr lang="es-E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E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diffusion</a:t>
            </a:r>
            <a:r>
              <a:rPr lang="es-E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E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es-E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E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s-E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es-E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effective</a:t>
            </a:r>
            <a:r>
              <a:rPr lang="es-E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as in </a:t>
            </a:r>
            <a:r>
              <a:rPr lang="es-E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hurricanes</a:t>
            </a:r>
            <a:endParaRPr lang="es-ES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lipse 7"/>
          <p:cNvSpPr/>
          <p:nvPr/>
        </p:nvSpPr>
        <p:spPr>
          <a:xfrm>
            <a:off x="3070076" y="3212977"/>
            <a:ext cx="6652468" cy="237626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err="1" smtClean="0"/>
          </a:p>
        </p:txBody>
      </p:sp>
      <p:sp>
        <p:nvSpPr>
          <p:cNvPr id="7" name="Rectángulo 6"/>
          <p:cNvSpPr/>
          <p:nvPr/>
        </p:nvSpPr>
        <p:spPr>
          <a:xfrm>
            <a:off x="333772" y="4708301"/>
            <a:ext cx="3500660" cy="138499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>
              <a:tabLst>
                <a:tab pos="748951" algn="l"/>
              </a:tabLst>
              <a:defRPr/>
            </a:pPr>
            <a:r>
              <a:rPr lang="es-ES_tradnl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Leading</a:t>
            </a:r>
            <a:r>
              <a:rPr lang="es-ES_tradnl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Time </a:t>
            </a:r>
            <a:r>
              <a:rPr lang="es-ES_tradnl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ES_tradnl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Watches</a:t>
            </a:r>
            <a:r>
              <a:rPr lang="es-ES_tradnl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ES_tradnl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Warnings</a:t>
            </a:r>
            <a:r>
              <a:rPr lang="es-ES_tradnl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in Cuba</a:t>
            </a:r>
            <a:endParaRPr lang="es-E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0 Ima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9601" y="6146658"/>
            <a:ext cx="720080" cy="70675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8" y="6309697"/>
            <a:ext cx="1695450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68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730049" y="1052736"/>
            <a:ext cx="10729191" cy="4907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s-E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Why</a:t>
            </a:r>
            <a:r>
              <a:rPr lang="es-E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CAP </a:t>
            </a:r>
            <a:r>
              <a:rPr lang="es-E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Implementation</a:t>
            </a:r>
            <a:endParaRPr lang="es-ES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E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s-E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  <a:r>
              <a:rPr lang="es-E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E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Cuba?</a:t>
            </a:r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188" y="1745118"/>
            <a:ext cx="7687072" cy="4357112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711749" y="2132856"/>
            <a:ext cx="2736304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s-ES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</a:t>
            </a:r>
            <a:r>
              <a:rPr lang="es-E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Local </a:t>
            </a:r>
            <a:r>
              <a:rPr lang="es-E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Severe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Storm and </a:t>
            </a:r>
            <a:r>
              <a:rPr lang="es-E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its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related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features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Flash </a:t>
            </a:r>
            <a:r>
              <a:rPr lang="es-E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Floods</a:t>
            </a:r>
            <a:endParaRPr lang="es-E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Strong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Winds</a:t>
            </a:r>
            <a:endParaRPr lang="es-E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Wind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Waves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at </a:t>
            </a:r>
            <a:r>
              <a:rPr lang="es-E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coast</a:t>
            </a:r>
            <a:endParaRPr lang="es-E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Hail</a:t>
            </a:r>
            <a:endParaRPr lang="es-E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Tornado</a:t>
            </a:r>
          </a:p>
        </p:txBody>
      </p:sp>
      <p:sp>
        <p:nvSpPr>
          <p:cNvPr id="7" name="Rectángulo 6"/>
          <p:cNvSpPr/>
          <p:nvPr/>
        </p:nvSpPr>
        <p:spPr>
          <a:xfrm>
            <a:off x="333772" y="4708301"/>
            <a:ext cx="3500660" cy="138499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>
              <a:tabLst>
                <a:tab pos="748951" algn="l"/>
              </a:tabLst>
              <a:defRPr/>
            </a:pPr>
            <a:r>
              <a:rPr lang="es-ES_tradnl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Leading</a:t>
            </a:r>
            <a:r>
              <a:rPr lang="es-ES_tradnl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Time </a:t>
            </a:r>
            <a:r>
              <a:rPr lang="es-ES_tradnl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ES_tradnl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Watches</a:t>
            </a:r>
            <a:r>
              <a:rPr lang="es-ES_tradnl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ES_tradnl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Warnings</a:t>
            </a:r>
            <a:r>
              <a:rPr lang="es-ES_tradnl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in Cuba</a:t>
            </a:r>
            <a:endParaRPr lang="es-E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lecha derecha 1"/>
          <p:cNvSpPr/>
          <p:nvPr/>
        </p:nvSpPr>
        <p:spPr>
          <a:xfrm rot="1077515">
            <a:off x="2999090" y="4380374"/>
            <a:ext cx="3974731" cy="432048"/>
          </a:xfrm>
          <a:prstGeom prst="righ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err="1" smtClean="0"/>
          </a:p>
        </p:txBody>
      </p:sp>
      <p:sp>
        <p:nvSpPr>
          <p:cNvPr id="6" name="CuadroTexto 5"/>
          <p:cNvSpPr txBox="1"/>
          <p:nvPr/>
        </p:nvSpPr>
        <p:spPr>
          <a:xfrm>
            <a:off x="1701924" y="1253262"/>
            <a:ext cx="184731" cy="369332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none" rtlCol="0" anchor="ctr" anchorCtr="1">
            <a:spAutoFit/>
          </a:bodyPr>
          <a:lstStyle/>
          <a:p>
            <a:endParaRPr lang="es-ES" dirty="0" smtClean="0"/>
          </a:p>
        </p:txBody>
      </p:sp>
      <p:pic>
        <p:nvPicPr>
          <p:cNvPr id="10" name="0 Ima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9601" y="6146658"/>
            <a:ext cx="720080" cy="70675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8" y="6309697"/>
            <a:ext cx="1695450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332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730049" y="1052736"/>
            <a:ext cx="10729191" cy="4907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s-E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Why</a:t>
            </a:r>
            <a:r>
              <a:rPr lang="es-E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CAP </a:t>
            </a:r>
            <a:r>
              <a:rPr lang="es-E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Implementation</a:t>
            </a:r>
            <a:endParaRPr lang="es-ES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E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s-E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  <a:r>
              <a:rPr lang="es-E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E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Cuba?</a:t>
            </a:r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188" y="1745118"/>
            <a:ext cx="7687072" cy="4357112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711749" y="2132856"/>
            <a:ext cx="2736304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s-ES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</a:t>
            </a:r>
            <a:r>
              <a:rPr lang="es-E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Local </a:t>
            </a:r>
            <a:r>
              <a:rPr lang="es-E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Severe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Storm and </a:t>
            </a:r>
            <a:r>
              <a:rPr lang="es-E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its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related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features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Flash </a:t>
            </a:r>
            <a:r>
              <a:rPr lang="es-E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Floods</a:t>
            </a:r>
            <a:endParaRPr lang="es-E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Strong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Winds</a:t>
            </a:r>
            <a:endParaRPr lang="es-E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Wind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Waves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at </a:t>
            </a:r>
            <a:r>
              <a:rPr lang="es-E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coast</a:t>
            </a:r>
            <a:endParaRPr lang="es-E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Hail</a:t>
            </a:r>
            <a:endParaRPr lang="es-E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Tornado</a:t>
            </a:r>
          </a:p>
        </p:txBody>
      </p:sp>
      <p:sp>
        <p:nvSpPr>
          <p:cNvPr id="7" name="Rectángulo 6"/>
          <p:cNvSpPr/>
          <p:nvPr/>
        </p:nvSpPr>
        <p:spPr>
          <a:xfrm>
            <a:off x="333772" y="4708301"/>
            <a:ext cx="3500660" cy="138499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>
              <a:tabLst>
                <a:tab pos="748951" algn="l"/>
              </a:tabLst>
              <a:defRPr/>
            </a:pPr>
            <a:r>
              <a:rPr lang="es-ES_tradnl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Leading</a:t>
            </a:r>
            <a:r>
              <a:rPr lang="es-ES_tradnl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Time </a:t>
            </a:r>
            <a:r>
              <a:rPr lang="es-ES_tradnl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ES_tradnl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Watches</a:t>
            </a:r>
            <a:r>
              <a:rPr lang="es-ES_tradnl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ES_tradnl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Warnings</a:t>
            </a:r>
            <a:r>
              <a:rPr lang="es-ES_tradnl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in Cuba</a:t>
            </a:r>
            <a:endParaRPr lang="es-E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lecha derecha 1"/>
          <p:cNvSpPr/>
          <p:nvPr/>
        </p:nvSpPr>
        <p:spPr>
          <a:xfrm rot="1077515">
            <a:off x="2999090" y="4380374"/>
            <a:ext cx="3974731" cy="432048"/>
          </a:xfrm>
          <a:prstGeom prst="righ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err="1" smtClean="0"/>
          </a:p>
        </p:txBody>
      </p:sp>
      <p:sp>
        <p:nvSpPr>
          <p:cNvPr id="6" name="CuadroTexto 5"/>
          <p:cNvSpPr txBox="1"/>
          <p:nvPr/>
        </p:nvSpPr>
        <p:spPr>
          <a:xfrm>
            <a:off x="1701924" y="1253262"/>
            <a:ext cx="184731" cy="369332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none" rtlCol="0" anchor="ctr" anchorCtr="1">
            <a:spAutoFit/>
          </a:bodyPr>
          <a:lstStyle/>
          <a:p>
            <a:endParaRPr lang="es-ES" dirty="0" smtClean="0"/>
          </a:p>
        </p:txBody>
      </p:sp>
      <p:sp>
        <p:nvSpPr>
          <p:cNvPr id="9" name="CuadroTexto 8"/>
          <p:cNvSpPr txBox="1"/>
          <p:nvPr/>
        </p:nvSpPr>
        <p:spPr>
          <a:xfrm>
            <a:off x="7102524" y="4708301"/>
            <a:ext cx="2736304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s-ES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Just</a:t>
            </a:r>
            <a:r>
              <a:rPr lang="es-E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30 minutes </a:t>
            </a:r>
            <a:r>
              <a:rPr lang="es-ES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</a:t>
            </a:r>
            <a:r>
              <a:rPr lang="es-E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</a:t>
            </a:r>
            <a:r>
              <a:rPr lang="es-E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Lead Time </a:t>
            </a:r>
            <a:r>
              <a:rPr lang="es-ES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</a:t>
            </a:r>
            <a:r>
              <a:rPr lang="es-E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Warning</a:t>
            </a:r>
            <a:r>
              <a:rPr lang="es-E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Small </a:t>
            </a:r>
            <a:r>
              <a:rPr lang="es-ES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Area</a:t>
            </a:r>
            <a:endParaRPr lang="es-E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0 Ima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9601" y="6146658"/>
            <a:ext cx="720080" cy="706759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8" y="6309697"/>
            <a:ext cx="1695450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366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72926" y="1549626"/>
            <a:ext cx="10881065" cy="1015278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999" b="1" dirty="0">
                <a:latin typeface="Arial" panose="020B0604020202020204" pitchFamily="34" charset="0"/>
                <a:cs typeface="Arial" panose="020B0604020202020204" pitchFamily="34" charset="0"/>
              </a:rPr>
              <a:t>CAP is the only way to alert people in very fast developing dangerous weather.</a:t>
            </a:r>
          </a:p>
          <a:p>
            <a:pPr algn="ctr"/>
            <a:r>
              <a:rPr lang="en-US" sz="1999" b="1" dirty="0">
                <a:latin typeface="Arial" panose="020B0604020202020204" pitchFamily="34" charset="0"/>
                <a:cs typeface="Arial" panose="020B0604020202020204" pitchFamily="34" charset="0"/>
              </a:rPr>
              <a:t>An example was the squall line that effected Havana </a:t>
            </a:r>
            <a:r>
              <a:rPr lang="en-US" sz="1999" b="1" dirty="0" smtClean="0">
                <a:latin typeface="Arial" panose="020B0604020202020204" pitchFamily="34" charset="0"/>
                <a:cs typeface="Arial" panose="020B0604020202020204" pitchFamily="34" charset="0"/>
              </a:rPr>
              <a:t>(&gt; 2 </a:t>
            </a:r>
            <a:r>
              <a:rPr lang="en-US" sz="1999" b="1" dirty="0">
                <a:latin typeface="Arial" panose="020B0604020202020204" pitchFamily="34" charset="0"/>
                <a:cs typeface="Arial" panose="020B0604020202020204" pitchFamily="34" charset="0"/>
              </a:rPr>
              <a:t>million inhabitants) on April 29, 2015.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275" y="4322969"/>
            <a:ext cx="2988230" cy="22499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230" y="3844041"/>
            <a:ext cx="3303208" cy="18875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235" y="3829991"/>
            <a:ext cx="3327796" cy="19015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275" y="2540362"/>
            <a:ext cx="2988230" cy="199491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4569765" y="5671371"/>
            <a:ext cx="3093672" cy="646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99" b="1" dirty="0"/>
              <a:t>Winds were up to 27 m/s in a few minutes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076359" y="5674262"/>
            <a:ext cx="3093672" cy="646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99" b="1" dirty="0"/>
              <a:t>Atmospheric Pressure dropped to 998 </a:t>
            </a:r>
            <a:r>
              <a:rPr lang="en-US" sz="1799" b="1" dirty="0" err="1" smtClean="0"/>
              <a:t>hPa</a:t>
            </a:r>
            <a:endParaRPr lang="en-US" sz="1799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206186" y="2551203"/>
            <a:ext cx="1165400" cy="400006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US" sz="1999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Satellite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06186" y="4685133"/>
            <a:ext cx="912191" cy="400006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US" sz="1999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Radar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94415" y="2636912"/>
            <a:ext cx="7678663" cy="1200016"/>
          </a:xfrm>
          <a:prstGeom prst="rect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US" sz="1799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This</a:t>
            </a:r>
            <a:r>
              <a:rPr lang="es-US" sz="1799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s-US" sz="1799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severe</a:t>
            </a:r>
            <a:r>
              <a:rPr lang="es-US" sz="1799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local </a:t>
            </a:r>
            <a:r>
              <a:rPr lang="es-US" sz="1799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storm</a:t>
            </a:r>
            <a:r>
              <a:rPr lang="es-US" sz="1799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s-US" sz="1799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developed</a:t>
            </a:r>
            <a:r>
              <a:rPr lang="es-US" sz="1799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s-US" sz="1799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rapidly</a:t>
            </a:r>
            <a:r>
              <a:rPr lang="es-US" sz="1799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s-US" sz="1799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just</a:t>
            </a:r>
            <a:r>
              <a:rPr lang="es-US" sz="1799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in </a:t>
            </a:r>
            <a:r>
              <a:rPr lang="es-US" sz="1799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front</a:t>
            </a:r>
            <a:r>
              <a:rPr lang="es-US" sz="1799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of </a:t>
            </a:r>
            <a:r>
              <a:rPr lang="es-US" sz="1799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Havana</a:t>
            </a:r>
            <a:r>
              <a:rPr lang="es-US" sz="1799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</a:p>
          <a:p>
            <a:pPr algn="ctr"/>
            <a:r>
              <a:rPr lang="es-US" sz="1799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Only</a:t>
            </a:r>
            <a:r>
              <a:rPr lang="es-US" sz="1799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a 20-min lead time </a:t>
            </a:r>
            <a:r>
              <a:rPr lang="es-US" sz="1799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to</a:t>
            </a:r>
            <a:r>
              <a:rPr lang="es-US" sz="1799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s-US" sz="1799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warn</a:t>
            </a:r>
            <a:r>
              <a:rPr lang="es-US" sz="1799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…. of </a:t>
            </a:r>
            <a:r>
              <a:rPr lang="es-US" sz="1799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course</a:t>
            </a:r>
            <a:r>
              <a:rPr lang="es-US" sz="1799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, </a:t>
            </a:r>
            <a:r>
              <a:rPr lang="es-US" sz="1799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the</a:t>
            </a:r>
            <a:r>
              <a:rPr lang="es-US" sz="1799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s-US" sz="1799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warning</a:t>
            </a:r>
            <a:r>
              <a:rPr lang="es-US" sz="1799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s-US" sz="1799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couldn´t</a:t>
            </a:r>
            <a:r>
              <a:rPr lang="es-US" sz="1799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s-US" sz="1799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go</a:t>
            </a:r>
            <a:r>
              <a:rPr lang="es-US" sz="1799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s-US" sz="1799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through</a:t>
            </a:r>
            <a:r>
              <a:rPr lang="es-US" sz="1799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….. </a:t>
            </a:r>
            <a:r>
              <a:rPr lang="es-US" sz="1799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Nobody</a:t>
            </a:r>
            <a:r>
              <a:rPr lang="es-US" sz="1799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s-US" sz="1799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received</a:t>
            </a:r>
            <a:r>
              <a:rPr lang="es-US" sz="1799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s-US" sz="1799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it</a:t>
            </a:r>
            <a:r>
              <a:rPr lang="es-US" sz="1799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s-US" sz="1799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before</a:t>
            </a:r>
            <a:r>
              <a:rPr lang="es-US" sz="1799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s-US" sz="1799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the</a:t>
            </a:r>
            <a:r>
              <a:rPr lang="es-US" sz="1799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s-US" sz="1799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event</a:t>
            </a:r>
            <a:r>
              <a:rPr lang="es-US" sz="1799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  <a:endParaRPr lang="en-US" sz="1799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7" name="Título 1"/>
          <p:cNvSpPr txBox="1">
            <a:spLocks/>
          </p:cNvSpPr>
          <p:nvPr/>
        </p:nvSpPr>
        <p:spPr>
          <a:xfrm>
            <a:off x="730049" y="1052736"/>
            <a:ext cx="10729191" cy="4907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s-E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Why</a:t>
            </a:r>
            <a:r>
              <a:rPr lang="es-E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CAP </a:t>
            </a:r>
            <a:r>
              <a:rPr lang="es-E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Implementation</a:t>
            </a:r>
            <a:endParaRPr lang="es-ES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E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s-E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  <a:r>
              <a:rPr lang="es-E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E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Cuba?</a:t>
            </a:r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0 Imagen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9601" y="6146658"/>
            <a:ext cx="720080" cy="706759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8" y="6309697"/>
            <a:ext cx="1695450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35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717" y="3068960"/>
            <a:ext cx="4731381" cy="317079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72924" y="1775025"/>
            <a:ext cx="10881066" cy="12000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399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main hazard in this event was the heavy and intense rainfall that disrupted all normal affairs in the 2-million inhabitants city, but fortunately with just one fatality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53795" y="3068960"/>
            <a:ext cx="4198044" cy="3169273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US" sz="1999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Heaviest</a:t>
            </a:r>
            <a:r>
              <a:rPr lang="es-US" sz="1999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S" sz="1999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precipitation</a:t>
            </a:r>
            <a:r>
              <a:rPr lang="es-US" sz="1999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S" sz="1999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fell</a:t>
            </a:r>
            <a:r>
              <a:rPr lang="es-US" sz="1999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US" sz="1999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es-US" sz="1999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20 minutes.</a:t>
            </a:r>
          </a:p>
          <a:p>
            <a:pPr algn="ctr"/>
            <a:r>
              <a:rPr lang="es-US" sz="1999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Greatest</a:t>
            </a:r>
            <a:r>
              <a:rPr lang="es-US" sz="1999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S" sz="1999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amounts</a:t>
            </a:r>
            <a:r>
              <a:rPr lang="es-US" sz="1999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S" sz="1999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were</a:t>
            </a:r>
            <a:r>
              <a:rPr lang="es-US" sz="1999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S" sz="1999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recorded</a:t>
            </a:r>
            <a:r>
              <a:rPr lang="es-US" sz="1999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US" sz="1999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downtown</a:t>
            </a:r>
            <a:r>
              <a:rPr lang="es-US" sz="1999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S" sz="1999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Havana</a:t>
            </a:r>
            <a:r>
              <a:rPr lang="es-US" sz="1999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ctr"/>
            <a:r>
              <a:rPr lang="es-US" sz="1999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239 mm in Plaza de la Revolución;</a:t>
            </a:r>
          </a:p>
          <a:p>
            <a:pPr algn="ctr"/>
            <a:r>
              <a:rPr lang="es-US" sz="1999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197 mm in Cerro;</a:t>
            </a:r>
          </a:p>
          <a:p>
            <a:pPr algn="ctr"/>
            <a:r>
              <a:rPr lang="es-US" sz="1999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188 mm in Loma de la Cruz;</a:t>
            </a:r>
          </a:p>
          <a:p>
            <a:pPr algn="ctr"/>
            <a:r>
              <a:rPr lang="es-US" sz="1999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186 mm in La Palma; and</a:t>
            </a:r>
          </a:p>
          <a:p>
            <a:pPr algn="ctr"/>
            <a:r>
              <a:rPr lang="es-US" sz="1999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171 mm in Habana del Este</a:t>
            </a:r>
            <a:endParaRPr lang="en-US" sz="199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730049" y="1052736"/>
            <a:ext cx="10729191" cy="4907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s-E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Why</a:t>
            </a:r>
            <a:r>
              <a:rPr lang="es-E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CAP </a:t>
            </a:r>
            <a:r>
              <a:rPr lang="es-E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Implementation</a:t>
            </a:r>
            <a:endParaRPr lang="es-ES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E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s-E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  <a:r>
              <a:rPr lang="es-E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E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Cuba?</a:t>
            </a:r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0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9601" y="6146658"/>
            <a:ext cx="720080" cy="70675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8" y="6309697"/>
            <a:ext cx="1695450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65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95117" y="1556792"/>
            <a:ext cx="5199296" cy="95385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799" b="1" dirty="0">
                <a:latin typeface="Arial" panose="020B0604020202020204" pitchFamily="34" charset="0"/>
                <a:cs typeface="Arial" panose="020B0604020202020204" pitchFamily="34" charset="0"/>
              </a:rPr>
              <a:t>City normal life completely disrupted in 15 minutes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16" y="2661424"/>
            <a:ext cx="5256431" cy="35519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275" y="1769481"/>
            <a:ext cx="3199567" cy="426608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ítulo 1"/>
          <p:cNvSpPr txBox="1">
            <a:spLocks/>
          </p:cNvSpPr>
          <p:nvPr/>
        </p:nvSpPr>
        <p:spPr>
          <a:xfrm>
            <a:off x="730049" y="1052736"/>
            <a:ext cx="10729191" cy="4907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s-E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Why</a:t>
            </a:r>
            <a:r>
              <a:rPr lang="es-E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CAP </a:t>
            </a:r>
            <a:r>
              <a:rPr lang="es-E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Implementation</a:t>
            </a:r>
            <a:endParaRPr lang="es-ES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E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s-E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  <a:r>
              <a:rPr lang="es-E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E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Cuba?</a:t>
            </a:r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0 Ima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9601" y="6146658"/>
            <a:ext cx="720080" cy="706759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8" y="6309697"/>
            <a:ext cx="1695450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36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60402" y="908720"/>
            <a:ext cx="2268485" cy="490736"/>
          </a:xfrm>
        </p:spPr>
        <p:txBody>
          <a:bodyPr rtlCol="0">
            <a:noAutofit/>
          </a:bodyPr>
          <a:lstStyle/>
          <a:p>
            <a:pPr rtl="0"/>
            <a:r>
              <a:rPr lang="es-E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TOPICS</a:t>
            </a:r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22876" y="1905000"/>
            <a:ext cx="9324064" cy="3697465"/>
          </a:xfrm>
        </p:spPr>
        <p:txBody>
          <a:bodyPr rtlCol="0">
            <a:normAutofit fontScale="92500" lnSpcReduction="20000"/>
          </a:bodyPr>
          <a:lstStyle/>
          <a:p>
            <a:pPr rtl="0"/>
            <a:r>
              <a:rPr lang="es-E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Cuba.</a:t>
            </a:r>
            <a:endParaRPr lang="es-E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/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Cuban </a:t>
            </a:r>
            <a:r>
              <a:rPr lang="es-E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National</a:t>
            </a: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Meteorological</a:t>
            </a: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Service</a:t>
            </a: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 Instituto de Meteorología.</a:t>
            </a:r>
            <a:endParaRPr lang="es-E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/>
            <a:r>
              <a:rPr lang="es-E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Why</a:t>
            </a: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CAP </a:t>
            </a:r>
            <a:r>
              <a:rPr lang="es-E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Implementation</a:t>
            </a: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E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in Cuba</a:t>
            </a: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?.</a:t>
            </a:r>
          </a:p>
          <a:p>
            <a:pPr rtl="0"/>
            <a:r>
              <a:rPr lang="es-E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Difficulties</a:t>
            </a: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Use of CAP in Cuban </a:t>
            </a:r>
            <a:r>
              <a:rPr lang="es-E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</a:t>
            </a: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Service</a:t>
            </a: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es-E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earlier</a:t>
            </a: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time</a:t>
            </a:r>
            <a:endParaRPr lang="es-E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/>
            <a:r>
              <a:rPr lang="es-E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Evolution</a:t>
            </a: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of Telecom and Internet in Cuba </a:t>
            </a: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2018 - 2019</a:t>
            </a: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rtl="0"/>
            <a:r>
              <a:rPr lang="es-E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Inmediate</a:t>
            </a: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Plan to </a:t>
            </a:r>
            <a:r>
              <a:rPr lang="es-E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Implement</a:t>
            </a: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CAP in Cuba in 2020.</a:t>
            </a:r>
          </a:p>
          <a:p>
            <a:pPr rtl="0"/>
            <a:endParaRPr lang="es-ES" dirty="0">
              <a:latin typeface="Calibri" panose="020F0502020204030204" pitchFamily="34" charset="0"/>
            </a:endParaRPr>
          </a:p>
        </p:txBody>
      </p:sp>
      <p:pic>
        <p:nvPicPr>
          <p:cNvPr id="6" name="0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9601" y="6146658"/>
            <a:ext cx="720080" cy="70675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8" y="6309697"/>
            <a:ext cx="1695450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49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24352" y="4787139"/>
            <a:ext cx="2641028" cy="1323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9" b="1" dirty="0">
                <a:latin typeface="Arial" panose="020B0604020202020204" pitchFamily="34" charset="0"/>
                <a:cs typeface="Arial" panose="020B0604020202020204" pitchFamily="34" charset="0"/>
              </a:rPr>
              <a:t>The night fell over a flooded city that was without electric power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760159" y="4924641"/>
            <a:ext cx="3093672" cy="830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99" b="1" dirty="0">
                <a:latin typeface="Arial" panose="020B0604020202020204" pitchFamily="34" charset="0"/>
                <a:cs typeface="Arial" panose="020B0604020202020204" pitchFamily="34" charset="0"/>
              </a:rPr>
              <a:t>Havana completely under water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090" y="3940863"/>
            <a:ext cx="5894440" cy="277105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92" y="1628230"/>
            <a:ext cx="3212912" cy="25703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830" y="1599361"/>
            <a:ext cx="4266089" cy="319956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3998131" y="1881591"/>
            <a:ext cx="3093672" cy="181540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799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most intense rainfall lasted less than half an hour</a:t>
            </a:r>
          </a:p>
        </p:txBody>
      </p:sp>
      <p:sp>
        <p:nvSpPr>
          <p:cNvPr id="15" name="Título 1"/>
          <p:cNvSpPr txBox="1">
            <a:spLocks/>
          </p:cNvSpPr>
          <p:nvPr/>
        </p:nvSpPr>
        <p:spPr>
          <a:xfrm>
            <a:off x="730049" y="1052736"/>
            <a:ext cx="10729191" cy="4907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s-E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Why</a:t>
            </a:r>
            <a:r>
              <a:rPr lang="es-E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CAP </a:t>
            </a:r>
            <a:r>
              <a:rPr lang="es-E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Implementation</a:t>
            </a:r>
            <a:endParaRPr lang="es-ES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E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s-E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  <a:r>
              <a:rPr lang="es-E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E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Cuba?</a:t>
            </a:r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0 Imagen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9601" y="6146658"/>
            <a:ext cx="720080" cy="706759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8" y="6309697"/>
            <a:ext cx="1695450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93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"/>
          <p:cNvSpPr txBox="1">
            <a:spLocks/>
          </p:cNvSpPr>
          <p:nvPr/>
        </p:nvSpPr>
        <p:spPr>
          <a:xfrm>
            <a:off x="730049" y="1052736"/>
            <a:ext cx="10729191" cy="4907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s-E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Why</a:t>
            </a:r>
            <a:r>
              <a:rPr lang="es-E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CAP </a:t>
            </a:r>
            <a:r>
              <a:rPr lang="es-E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Implementation</a:t>
            </a:r>
            <a:endParaRPr lang="es-ES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E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s-E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  <a:r>
              <a:rPr lang="es-E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E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Cuba?</a:t>
            </a:r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00" y="1556792"/>
            <a:ext cx="8912224" cy="4779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366492" y="1586813"/>
            <a:ext cx="4456112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s-ES" alt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AVERAGE TRANSLATION SPEED:  60.6 </a:t>
            </a:r>
            <a:r>
              <a:rPr lang="es-ES" alt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km/h</a:t>
            </a:r>
            <a:endParaRPr lang="es-ES" altLang="es-E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alt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TRACK:  21.8 </a:t>
            </a:r>
            <a:r>
              <a:rPr lang="es-ES" alt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km</a:t>
            </a:r>
            <a:endParaRPr lang="es-ES" altLang="es-E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alt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MAXIMUM WIDTH: </a:t>
            </a:r>
            <a:r>
              <a:rPr lang="es-ES" alt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310 </a:t>
            </a:r>
            <a:r>
              <a:rPr lang="es-ES" alt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</a:p>
          <a:p>
            <a:r>
              <a:rPr lang="es-ES" alt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ESTIMATED WINDS: 320 km/h</a:t>
            </a:r>
            <a:endParaRPr lang="es-ES" altLang="es-E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alt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DURATION:  </a:t>
            </a:r>
            <a:r>
              <a:rPr lang="es-ES" alt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 minutos</a:t>
            </a:r>
            <a:endParaRPr lang="es-ES" altLang="es-E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8047012" y="2526950"/>
            <a:ext cx="44561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s-ES" altLang="es-E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HABANA </a:t>
            </a:r>
            <a:endParaRPr lang="es-ES" altLang="es-E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altLang="es-E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 ESTE</a:t>
            </a:r>
            <a:endParaRPr lang="es-ES" altLang="es-E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7617266" y="4167013"/>
            <a:ext cx="17616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s-ES" alt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GUANABACOA</a:t>
            </a:r>
            <a:endParaRPr lang="es-ES" altLang="es-E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121218" y="3698700"/>
            <a:ext cx="9092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s-ES" alt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REGLA</a:t>
            </a:r>
            <a:endParaRPr lang="es-ES" altLang="es-E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922812" y="5498750"/>
            <a:ext cx="44561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s-ES" altLang="es-E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DIEZ DE </a:t>
            </a:r>
            <a:endParaRPr lang="es-ES" altLang="es-E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altLang="es-E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OCTUBRE</a:t>
            </a:r>
            <a:endParaRPr lang="es-ES" altLang="es-E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685004" y="5222700"/>
            <a:ext cx="9330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s-ES" alt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CERRO</a:t>
            </a:r>
            <a:endParaRPr lang="es-ES" altLang="es-E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6523012" y="5041550"/>
            <a:ext cx="44561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s-ES" altLang="es-E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 MIGUEL</a:t>
            </a:r>
          </a:p>
          <a:p>
            <a:r>
              <a:rPr lang="es-ES" altLang="es-E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 PADRÓN</a:t>
            </a:r>
            <a:endParaRPr lang="es-ES" altLang="es-E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47" y="3068960"/>
            <a:ext cx="2903537" cy="317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Straight Connector 11"/>
          <p:cNvCxnSpPr>
            <a:cxnSpLocks noChangeShapeType="1"/>
          </p:cNvCxnSpPr>
          <p:nvPr/>
        </p:nvCxnSpPr>
        <p:spPr bwMode="auto">
          <a:xfrm>
            <a:off x="475084" y="3353122"/>
            <a:ext cx="609600" cy="1304925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6"/>
          <p:cNvCxnSpPr>
            <a:cxnSpLocks noChangeShapeType="1"/>
          </p:cNvCxnSpPr>
          <p:nvPr/>
        </p:nvCxnSpPr>
        <p:spPr bwMode="auto">
          <a:xfrm flipH="1">
            <a:off x="1922884" y="3353122"/>
            <a:ext cx="533400" cy="137160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CuadroTexto 1"/>
          <p:cNvSpPr txBox="1"/>
          <p:nvPr/>
        </p:nvSpPr>
        <p:spPr>
          <a:xfrm>
            <a:off x="85390" y="1129968"/>
            <a:ext cx="3137085" cy="1938992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s-E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Severe</a:t>
            </a:r>
            <a:r>
              <a:rPr lang="es-E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Local Storm </a:t>
            </a:r>
            <a:r>
              <a:rPr lang="es-E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E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Very</a:t>
            </a:r>
            <a:r>
              <a:rPr lang="es-E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Strong</a:t>
            </a:r>
            <a:r>
              <a:rPr lang="es-E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EF-4 Tornado hits</a:t>
            </a:r>
          </a:p>
          <a:p>
            <a:pPr algn="ctr"/>
            <a:r>
              <a:rPr lang="es-E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Havana</a:t>
            </a:r>
            <a:r>
              <a:rPr lang="es-E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City </a:t>
            </a:r>
            <a:r>
              <a:rPr lang="es-E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January</a:t>
            </a:r>
            <a:r>
              <a:rPr lang="es-E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27, 2019</a:t>
            </a:r>
          </a:p>
        </p:txBody>
      </p:sp>
      <p:pic>
        <p:nvPicPr>
          <p:cNvPr id="16" name="0 Ima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9601" y="6146658"/>
            <a:ext cx="720080" cy="706759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8" y="6309697"/>
            <a:ext cx="1695450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01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"/>
          <p:cNvSpPr txBox="1">
            <a:spLocks/>
          </p:cNvSpPr>
          <p:nvPr/>
        </p:nvSpPr>
        <p:spPr>
          <a:xfrm>
            <a:off x="730049" y="1052736"/>
            <a:ext cx="10729191" cy="4907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s-E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Why</a:t>
            </a:r>
            <a:r>
              <a:rPr lang="es-E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CAP </a:t>
            </a:r>
            <a:r>
              <a:rPr lang="es-E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Implementation</a:t>
            </a:r>
            <a:endParaRPr lang="es-ES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E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s-E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  <a:r>
              <a:rPr lang="es-E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E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Cuba?</a:t>
            </a:r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05"/>
          <a:stretch>
            <a:fillRect/>
          </a:stretch>
        </p:blipFill>
        <p:spPr bwMode="auto">
          <a:xfrm>
            <a:off x="6983521" y="3640143"/>
            <a:ext cx="2133600" cy="28479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7121" y="4192686"/>
            <a:ext cx="3032125" cy="2274888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6" y="1478057"/>
            <a:ext cx="5135160" cy="3852073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32" b="8298"/>
          <a:stretch>
            <a:fillRect/>
          </a:stretch>
        </p:blipFill>
        <p:spPr bwMode="auto">
          <a:xfrm>
            <a:off x="5184191" y="1493311"/>
            <a:ext cx="2925762" cy="305435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4" t="16035" r="723" b="16440"/>
          <a:stretch>
            <a:fillRect/>
          </a:stretch>
        </p:blipFill>
        <p:spPr bwMode="auto">
          <a:xfrm>
            <a:off x="45740" y="4192686"/>
            <a:ext cx="4343400" cy="22209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7" r="5325"/>
          <a:stretch>
            <a:fillRect/>
          </a:stretch>
        </p:blipFill>
        <p:spPr bwMode="auto">
          <a:xfrm>
            <a:off x="8130140" y="1502455"/>
            <a:ext cx="4073160" cy="291502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159" y="4499612"/>
            <a:ext cx="2577257" cy="1933618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0 Imagen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9601" y="6146658"/>
            <a:ext cx="720080" cy="706759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8" y="6309697"/>
            <a:ext cx="1695450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93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"/>
          <p:cNvSpPr txBox="1">
            <a:spLocks/>
          </p:cNvSpPr>
          <p:nvPr/>
        </p:nvSpPr>
        <p:spPr>
          <a:xfrm>
            <a:off x="730049" y="1052736"/>
            <a:ext cx="10729191" cy="4907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s-E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Why</a:t>
            </a:r>
            <a:r>
              <a:rPr lang="es-E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CAP </a:t>
            </a:r>
            <a:r>
              <a:rPr lang="es-E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Implementation</a:t>
            </a:r>
            <a:endParaRPr lang="es-ES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E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s-E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  <a:r>
              <a:rPr lang="es-E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E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Cuba?</a:t>
            </a:r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05"/>
          <a:stretch>
            <a:fillRect/>
          </a:stretch>
        </p:blipFill>
        <p:spPr bwMode="auto">
          <a:xfrm>
            <a:off x="6983521" y="3640143"/>
            <a:ext cx="2133600" cy="28479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7121" y="4192686"/>
            <a:ext cx="3032125" cy="2274888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6" y="1478057"/>
            <a:ext cx="5135160" cy="3852073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32" b="8298"/>
          <a:stretch>
            <a:fillRect/>
          </a:stretch>
        </p:blipFill>
        <p:spPr bwMode="auto">
          <a:xfrm>
            <a:off x="5184191" y="1493311"/>
            <a:ext cx="2925762" cy="305435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4" t="16035" r="723" b="16440"/>
          <a:stretch>
            <a:fillRect/>
          </a:stretch>
        </p:blipFill>
        <p:spPr bwMode="auto">
          <a:xfrm>
            <a:off x="45740" y="4192686"/>
            <a:ext cx="4343400" cy="22209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7" r="5325"/>
          <a:stretch>
            <a:fillRect/>
          </a:stretch>
        </p:blipFill>
        <p:spPr bwMode="auto">
          <a:xfrm>
            <a:off x="8130140" y="1502455"/>
            <a:ext cx="4073160" cy="291502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159" y="4499612"/>
            <a:ext cx="2577257" cy="1933618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730049" y="2344810"/>
            <a:ext cx="11125003" cy="280076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s-E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People´s</a:t>
            </a:r>
            <a:r>
              <a:rPr lang="es-E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Life</a:t>
            </a:r>
            <a:r>
              <a:rPr lang="es-E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Completedly</a:t>
            </a:r>
            <a:r>
              <a:rPr lang="es-E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Changed</a:t>
            </a:r>
            <a:r>
              <a:rPr lang="es-E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E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those</a:t>
            </a:r>
            <a:r>
              <a:rPr lang="es-E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20 minutes</a:t>
            </a:r>
          </a:p>
          <a:p>
            <a:pPr algn="ctr"/>
            <a:r>
              <a:rPr lang="es-ES" sz="24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Fortunatedly</a:t>
            </a:r>
            <a:r>
              <a:rPr lang="es-ES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es-ES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7 </a:t>
            </a:r>
            <a:r>
              <a:rPr lang="es-ES" sz="24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fatalities</a:t>
            </a:r>
            <a:r>
              <a:rPr lang="es-ES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24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es-ES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Tornado </a:t>
            </a:r>
            <a:r>
              <a:rPr lang="es-ES" sz="24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ES" sz="24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watch</a:t>
            </a:r>
            <a:r>
              <a:rPr lang="es-ES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área </a:t>
            </a:r>
            <a:r>
              <a:rPr lang="es-ES" sz="24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es-ES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almost</a:t>
            </a:r>
            <a:r>
              <a:rPr lang="es-ES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completedly</a:t>
            </a:r>
            <a:r>
              <a:rPr lang="es-ES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s-ES" sz="24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estroyed</a:t>
            </a:r>
            <a:endParaRPr lang="es-ES" sz="24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There</a:t>
            </a:r>
            <a:r>
              <a:rPr lang="es-E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es-E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NO WARNINGS, </a:t>
            </a:r>
            <a:r>
              <a:rPr lang="es-E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es-E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</a:t>
            </a:r>
            <a:r>
              <a:rPr lang="es-E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general </a:t>
            </a:r>
            <a:r>
              <a:rPr lang="es-E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conditions</a:t>
            </a:r>
            <a:r>
              <a:rPr lang="es-E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favored</a:t>
            </a:r>
            <a:r>
              <a:rPr lang="es-E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severe</a:t>
            </a:r>
            <a:r>
              <a:rPr lang="es-E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thunderstorm</a:t>
            </a:r>
            <a:r>
              <a:rPr lang="es-ES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áreas to </a:t>
            </a:r>
            <a:r>
              <a:rPr lang="es-E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develop</a:t>
            </a:r>
            <a:r>
              <a:rPr lang="es-E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in Western Cuba</a:t>
            </a:r>
          </a:p>
        </p:txBody>
      </p:sp>
      <p:pic>
        <p:nvPicPr>
          <p:cNvPr id="16" name="0 Imagen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9601" y="6146658"/>
            <a:ext cx="720080" cy="706759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8" y="6309697"/>
            <a:ext cx="1695450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97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"/>
          <p:cNvSpPr txBox="1">
            <a:spLocks/>
          </p:cNvSpPr>
          <p:nvPr/>
        </p:nvSpPr>
        <p:spPr>
          <a:xfrm>
            <a:off x="730049" y="1052736"/>
            <a:ext cx="10729191" cy="4907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s-E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Why</a:t>
            </a:r>
            <a:r>
              <a:rPr lang="es-E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CAP </a:t>
            </a:r>
            <a:r>
              <a:rPr lang="es-E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Implementation</a:t>
            </a:r>
            <a:endParaRPr lang="es-ES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E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s-E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  <a:r>
              <a:rPr lang="es-E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E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Cuba?</a:t>
            </a:r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9190756" y="1415098"/>
            <a:ext cx="2663651" cy="4401205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s-E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E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es-E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es-E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and CAP, </a:t>
            </a:r>
            <a:r>
              <a:rPr lang="es-E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something</a:t>
            </a:r>
            <a:r>
              <a:rPr lang="es-E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else</a:t>
            </a:r>
            <a:r>
              <a:rPr lang="es-E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could</a:t>
            </a:r>
            <a:r>
              <a:rPr lang="es-E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es-E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been</a:t>
            </a:r>
            <a:r>
              <a:rPr lang="es-E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done to </a:t>
            </a:r>
            <a:r>
              <a:rPr lang="es-E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s-E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arn</a:t>
            </a:r>
            <a:r>
              <a:rPr lang="es-E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people</a:t>
            </a:r>
            <a:r>
              <a:rPr lang="es-E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s-E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es-E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impending</a:t>
            </a:r>
            <a:r>
              <a:rPr lang="es-E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threat</a:t>
            </a:r>
            <a:endParaRPr lang="es-ES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092" y="1551472"/>
            <a:ext cx="5586375" cy="4780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189756" y="2061429"/>
            <a:ext cx="2880320" cy="3108543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s-E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Havana</a:t>
            </a:r>
            <a:r>
              <a:rPr lang="es-E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Weather</a:t>
            </a:r>
            <a:r>
              <a:rPr lang="es-E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Radar </a:t>
            </a:r>
            <a:r>
              <a:rPr lang="es-E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Imagery</a:t>
            </a:r>
            <a:endParaRPr lang="es-ES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20:00 to 20:45</a:t>
            </a:r>
          </a:p>
          <a:p>
            <a:pPr algn="ctr"/>
            <a:r>
              <a:rPr lang="es-E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January</a:t>
            </a:r>
            <a:r>
              <a:rPr lang="es-E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27, 2019.</a:t>
            </a:r>
          </a:p>
        </p:txBody>
      </p:sp>
      <p:pic>
        <p:nvPicPr>
          <p:cNvPr id="8" name="0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9601" y="6146658"/>
            <a:ext cx="720080" cy="70675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8" y="6309697"/>
            <a:ext cx="1695450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52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405780" y="2574776"/>
            <a:ext cx="10729192" cy="2554545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s-US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es-US" sz="20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InsMet</a:t>
            </a:r>
            <a:r>
              <a:rPr lang="es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es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Internal</a:t>
            </a:r>
            <a:r>
              <a:rPr lang="es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tests</a:t>
            </a:r>
            <a:r>
              <a:rPr lang="es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S" sz="2000" dirty="0" err="1">
                <a:latin typeface="Arial" panose="020B0604020202020204" pitchFamily="34" charset="0"/>
                <a:cs typeface="Arial" panose="020B0604020202020204" pitchFamily="34" charset="0"/>
              </a:rPr>
              <a:t>were</a:t>
            </a:r>
            <a:r>
              <a:rPr lang="es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made</a:t>
            </a:r>
            <a:r>
              <a:rPr lang="es-US" sz="2000" dirty="0">
                <a:latin typeface="Arial" panose="020B0604020202020204" pitchFamily="34" charset="0"/>
                <a:cs typeface="Arial" panose="020B0604020202020204" pitchFamily="34" charset="0"/>
              </a:rPr>
              <a:t> in 2015 </a:t>
            </a:r>
            <a:r>
              <a:rPr lang="es-US" sz="2000" dirty="0" err="1"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es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InsMet</a:t>
            </a:r>
            <a:r>
              <a:rPr lang="es-US" sz="2000" dirty="0">
                <a:latin typeface="Arial" panose="020B0604020202020204" pitchFamily="34" charset="0"/>
                <a:cs typeface="Arial" panose="020B0604020202020204" pitchFamily="34" charset="0"/>
              </a:rPr>
              <a:t> web page, </a:t>
            </a:r>
            <a:r>
              <a:rPr lang="es-US" sz="20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US" sz="2000" dirty="0">
                <a:latin typeface="Arial" panose="020B0604020202020204" pitchFamily="34" charset="0"/>
                <a:cs typeface="Arial" panose="020B0604020202020204" pitchFamily="34" charset="0"/>
              </a:rPr>
              <a:t> no </a:t>
            </a:r>
            <a:r>
              <a:rPr lang="es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graphic</a:t>
            </a:r>
            <a:r>
              <a:rPr lang="es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s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People</a:t>
            </a:r>
            <a:r>
              <a:rPr lang="es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es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S" sz="2000" dirty="0" err="1">
                <a:latin typeface="Arial" panose="020B0604020202020204" pitchFamily="34" charset="0"/>
                <a:cs typeface="Arial" panose="020B0604020202020204" pitchFamily="34" charset="0"/>
              </a:rPr>
              <a:t>were</a:t>
            </a:r>
            <a:r>
              <a:rPr lang="es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trained</a:t>
            </a:r>
            <a:r>
              <a:rPr lang="es-US" sz="2000" dirty="0">
                <a:latin typeface="Arial" panose="020B0604020202020204" pitchFamily="34" charset="0"/>
                <a:cs typeface="Arial" panose="020B0604020202020204" pitchFamily="34" charset="0"/>
              </a:rPr>
              <a:t> al </a:t>
            </a:r>
            <a:r>
              <a:rPr lang="es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es-US" sz="2000" dirty="0">
                <a:latin typeface="Arial" panose="020B0604020202020204" pitchFamily="34" charset="0"/>
                <a:cs typeface="Arial" panose="020B0604020202020204" pitchFamily="34" charset="0"/>
              </a:rPr>
              <a:t> momento, </a:t>
            </a:r>
            <a:r>
              <a:rPr lang="es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later</a:t>
            </a:r>
            <a:r>
              <a:rPr lang="es-US" sz="2000" dirty="0">
                <a:latin typeface="Arial" panose="020B0604020202020204" pitchFamily="34" charset="0"/>
                <a:cs typeface="Arial" panose="020B0604020202020204" pitchFamily="34" charset="0"/>
              </a:rPr>
              <a:t> moved to </a:t>
            </a:r>
            <a:r>
              <a:rPr lang="es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es-US" sz="2000" dirty="0">
                <a:latin typeface="Arial" panose="020B0604020202020204" pitchFamily="34" charset="0"/>
                <a:cs typeface="Arial" panose="020B0604020202020204" pitchFamily="34" charset="0"/>
              </a:rPr>
              <a:t> positions </a:t>
            </a:r>
            <a:r>
              <a:rPr lang="es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outside</a:t>
            </a:r>
            <a:r>
              <a:rPr lang="es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InsMet</a:t>
            </a:r>
            <a:r>
              <a:rPr lang="es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s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US" sz="2000" dirty="0">
                <a:latin typeface="Arial" panose="020B0604020202020204" pitchFamily="34" charset="0"/>
                <a:cs typeface="Arial" panose="020B0604020202020204" pitchFamily="34" charset="0"/>
              </a:rPr>
              <a:t>Smart </a:t>
            </a:r>
            <a:r>
              <a:rPr lang="es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Alert</a:t>
            </a:r>
            <a:r>
              <a:rPr lang="es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S" sz="2000" dirty="0" err="1">
                <a:latin typeface="Arial" panose="020B0604020202020204" pitchFamily="34" charset="0"/>
                <a:cs typeface="Arial" panose="020B0604020202020204" pitchFamily="34" charset="0"/>
              </a:rPr>
              <a:t>Finnish</a:t>
            </a:r>
            <a:r>
              <a:rPr lang="es-US" sz="2000" dirty="0">
                <a:latin typeface="Arial" panose="020B0604020202020204" pitchFamily="34" charset="0"/>
                <a:cs typeface="Arial" panose="020B0604020202020204" pitchFamily="34" charset="0"/>
              </a:rPr>
              <a:t> software </a:t>
            </a:r>
            <a:r>
              <a:rPr lang="es-US" sz="2000" dirty="0" err="1"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es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installed</a:t>
            </a:r>
            <a:r>
              <a:rPr lang="es-US" sz="2000" dirty="0">
                <a:latin typeface="Arial" panose="020B0604020202020204" pitchFamily="34" charset="0"/>
                <a:cs typeface="Arial" panose="020B0604020202020204" pitchFamily="34" charset="0"/>
              </a:rPr>
              <a:t> in 2017, </a:t>
            </a:r>
            <a:r>
              <a:rPr lang="es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es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technical</a:t>
            </a:r>
            <a:r>
              <a:rPr lang="es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problems</a:t>
            </a:r>
            <a:r>
              <a:rPr lang="es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prevented</a:t>
            </a:r>
            <a:r>
              <a:rPr lang="es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es-US" sz="2000" dirty="0">
                <a:latin typeface="Arial" panose="020B0604020202020204" pitchFamily="34" charset="0"/>
                <a:cs typeface="Arial" panose="020B0604020202020204" pitchFamily="34" charset="0"/>
              </a:rPr>
              <a:t> to be </a:t>
            </a:r>
            <a:r>
              <a:rPr lang="es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fully</a:t>
            </a:r>
            <a:r>
              <a:rPr lang="es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operational</a:t>
            </a:r>
            <a:r>
              <a:rPr lang="es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dirty="0">
              <a:latin typeface="Calibri" panose="020F0502020204030204" pitchFamily="34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413892" y="908720"/>
            <a:ext cx="9523406" cy="13548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s-E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Difficulties</a:t>
            </a:r>
            <a:r>
              <a:rPr lang="es-E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E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Use of CAP in Cuban </a:t>
            </a:r>
            <a:r>
              <a:rPr lang="es-E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Met</a:t>
            </a:r>
            <a:r>
              <a:rPr lang="es-E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Service</a:t>
            </a:r>
            <a:r>
              <a:rPr lang="es-E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es-E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es-E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earlier</a:t>
            </a:r>
            <a:r>
              <a:rPr lang="es-E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time</a:t>
            </a:r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0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9601" y="6146658"/>
            <a:ext cx="720080" cy="70675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8" y="6309697"/>
            <a:ext cx="1695450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294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577089" y="2134592"/>
            <a:ext cx="11035110" cy="4462760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s-US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Country </a:t>
            </a:r>
            <a:r>
              <a:rPr lang="es-US" sz="20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Infrastructure</a:t>
            </a:r>
            <a:r>
              <a:rPr lang="es-US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(2014 – 2018) </a:t>
            </a:r>
            <a:r>
              <a:rPr lang="es-US" sz="20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also</a:t>
            </a:r>
            <a:r>
              <a:rPr lang="es-US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S" sz="20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prevented</a:t>
            </a:r>
            <a:r>
              <a:rPr lang="es-US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S" sz="20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US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use of CAP</a:t>
            </a:r>
            <a:r>
              <a:rPr lang="es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es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Internet </a:t>
            </a:r>
            <a:r>
              <a:rPr lang="es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s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S" sz="2000" dirty="0" err="1">
                <a:latin typeface="Arial" panose="020B0604020202020204" pitchFamily="34" charset="0"/>
                <a:cs typeface="Arial" panose="020B0604020202020204" pitchFamily="34" charset="0"/>
              </a:rPr>
              <a:t>widely</a:t>
            </a:r>
            <a:r>
              <a:rPr lang="es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S" sz="2000" dirty="0" err="1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es-US" sz="20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US" sz="2000" dirty="0">
                <a:latin typeface="Arial" panose="020B0604020202020204" pitchFamily="34" charset="0"/>
                <a:cs typeface="Arial" panose="020B0604020202020204" pitchFamily="34" charset="0"/>
              </a:rPr>
              <a:t> Country; </a:t>
            </a:r>
            <a:r>
              <a:rPr lang="es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es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available</a:t>
            </a:r>
            <a:r>
              <a:rPr lang="es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S" sz="20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US" sz="2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small</a:t>
            </a:r>
            <a:r>
              <a:rPr lang="es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amount</a:t>
            </a:r>
            <a:r>
              <a:rPr lang="es-US" sz="20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people</a:t>
            </a:r>
            <a:r>
              <a:rPr lang="es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roughly</a:t>
            </a:r>
            <a:r>
              <a:rPr lang="es-US" sz="2000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s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million</a:t>
            </a:r>
            <a:r>
              <a:rPr lang="es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S" sz="2000" dirty="0" err="1">
                <a:latin typeface="Arial" panose="020B0604020202020204" pitchFamily="34" charset="0"/>
                <a:cs typeface="Arial" panose="020B0604020202020204" pitchFamily="34" charset="0"/>
              </a:rPr>
              <a:t>users</a:t>
            </a:r>
            <a:r>
              <a:rPr lang="es-US" sz="2000" dirty="0">
                <a:latin typeface="Arial" panose="020B0604020202020204" pitchFamily="34" charset="0"/>
                <a:cs typeface="Arial" panose="020B0604020202020204" pitchFamily="34" charset="0"/>
              </a:rPr>
              <a:t>, 25 % of </a:t>
            </a:r>
            <a:r>
              <a:rPr lang="es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11.3 </a:t>
            </a:r>
            <a:r>
              <a:rPr lang="es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million</a:t>
            </a:r>
            <a:r>
              <a:rPr lang="es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inhabitants</a:t>
            </a:r>
            <a:r>
              <a:rPr lang="es-US" sz="2000" dirty="0">
                <a:latin typeface="Arial" panose="020B0604020202020204" pitchFamily="34" charset="0"/>
                <a:cs typeface="Arial" panose="020B0604020202020204" pitchFamily="34" charset="0"/>
              </a:rPr>
              <a:t> in 2014.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s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Very</a:t>
            </a:r>
            <a:r>
              <a:rPr lang="es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Slow</a:t>
            </a:r>
            <a:r>
              <a:rPr lang="es-US" sz="2000" dirty="0">
                <a:latin typeface="Arial" panose="020B0604020202020204" pitchFamily="34" charset="0"/>
                <a:cs typeface="Arial" panose="020B0604020202020204" pitchFamily="34" charset="0"/>
              </a:rPr>
              <a:t> Internet </a:t>
            </a:r>
            <a:r>
              <a:rPr lang="es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connection</a:t>
            </a:r>
            <a:r>
              <a:rPr lang="es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normally</a:t>
            </a:r>
            <a:r>
              <a:rPr lang="es-US" sz="2000" dirty="0">
                <a:latin typeface="Arial" panose="020B0604020202020204" pitchFamily="34" charset="0"/>
                <a:cs typeface="Arial" panose="020B0604020202020204" pitchFamily="34" charset="0"/>
              </a:rPr>
              <a:t> no </a:t>
            </a:r>
            <a:r>
              <a:rPr lang="es-US" sz="2000" dirty="0" err="1">
                <a:latin typeface="Arial" panose="020B0604020202020204" pitchFamily="34" charset="0"/>
                <a:cs typeface="Arial" panose="020B0604020202020204" pitchFamily="34" charset="0"/>
              </a:rPr>
              <a:t>wide</a:t>
            </a:r>
            <a:r>
              <a:rPr lang="es-US" sz="2000" dirty="0">
                <a:latin typeface="Arial" panose="020B0604020202020204" pitchFamily="34" charset="0"/>
                <a:cs typeface="Arial" panose="020B0604020202020204" pitchFamily="34" charset="0"/>
              </a:rPr>
              <a:t> band.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s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Very</a:t>
            </a:r>
            <a:r>
              <a:rPr lang="es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high</a:t>
            </a:r>
            <a:r>
              <a:rPr lang="es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cost</a:t>
            </a:r>
            <a:r>
              <a:rPr lang="es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S" sz="20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one-hour</a:t>
            </a:r>
            <a:r>
              <a:rPr lang="es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surfing</a:t>
            </a:r>
            <a:r>
              <a:rPr lang="es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web, </a:t>
            </a:r>
            <a:r>
              <a:rPr lang="es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around</a:t>
            </a:r>
            <a:r>
              <a:rPr lang="es-US" sz="2000" dirty="0">
                <a:latin typeface="Arial" panose="020B0604020202020204" pitchFamily="34" charset="0"/>
                <a:cs typeface="Arial" panose="020B0604020202020204" pitchFamily="34" charset="0"/>
              </a:rPr>
              <a:t> 8 -  9 % of </a:t>
            </a:r>
            <a:r>
              <a:rPr lang="es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es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average</a:t>
            </a:r>
            <a:r>
              <a:rPr lang="es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monthly</a:t>
            </a:r>
            <a:r>
              <a:rPr lang="es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salary</a:t>
            </a:r>
            <a:r>
              <a:rPr lang="es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lang="es-US" sz="2000" dirty="0">
                <a:latin typeface="Arial" panose="020B0604020202020204" pitchFamily="34" charset="0"/>
                <a:cs typeface="Arial" panose="020B0604020202020204" pitchFamily="34" charset="0"/>
              </a:rPr>
              <a:t> a 50 % </a:t>
            </a:r>
            <a:r>
              <a:rPr lang="es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price</a:t>
            </a:r>
            <a:r>
              <a:rPr lang="es-US" sz="2000" dirty="0">
                <a:latin typeface="Arial" panose="020B0604020202020204" pitchFamily="34" charset="0"/>
                <a:cs typeface="Arial" panose="020B0604020202020204" pitchFamily="34" charset="0"/>
              </a:rPr>
              <a:t> off </a:t>
            </a:r>
            <a:r>
              <a:rPr lang="es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being</a:t>
            </a:r>
            <a:r>
              <a:rPr lang="es-US" sz="20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effect</a:t>
            </a:r>
            <a:r>
              <a:rPr lang="es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since</a:t>
            </a:r>
            <a:r>
              <a:rPr lang="es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S" sz="2000" dirty="0" err="1">
                <a:latin typeface="Arial" panose="020B0604020202020204" pitchFamily="34" charset="0"/>
                <a:cs typeface="Arial" panose="020B0604020202020204" pitchFamily="34" charset="0"/>
              </a:rPr>
              <a:t>July</a:t>
            </a:r>
            <a:r>
              <a:rPr lang="es-US" sz="2000" dirty="0">
                <a:latin typeface="Arial" panose="020B0604020202020204" pitchFamily="34" charset="0"/>
                <a:cs typeface="Arial" panose="020B0604020202020204" pitchFamily="34" charset="0"/>
              </a:rPr>
              <a:t> 2015.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s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Cell</a:t>
            </a:r>
            <a:r>
              <a:rPr lang="es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phone</a:t>
            </a:r>
            <a:r>
              <a:rPr lang="es-US" sz="2000" dirty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es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available</a:t>
            </a:r>
            <a:r>
              <a:rPr lang="es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S" sz="20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many</a:t>
            </a:r>
            <a:r>
              <a:rPr lang="es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people</a:t>
            </a:r>
            <a:r>
              <a:rPr lang="es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es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still</a:t>
            </a:r>
            <a:r>
              <a:rPr lang="es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below</a:t>
            </a:r>
            <a:r>
              <a:rPr lang="es-US" sz="2000" dirty="0">
                <a:latin typeface="Arial" panose="020B0604020202020204" pitchFamily="34" charset="0"/>
                <a:cs typeface="Arial" panose="020B0604020202020204" pitchFamily="34" charset="0"/>
              </a:rPr>
              <a:t> 40 % of </a:t>
            </a:r>
            <a:r>
              <a:rPr lang="es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population</a:t>
            </a:r>
            <a:r>
              <a:rPr lang="es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s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US" sz="2000" dirty="0">
                <a:latin typeface="Arial" panose="020B0604020202020204" pitchFamily="34" charset="0"/>
                <a:cs typeface="Arial" panose="020B0604020202020204" pitchFamily="34" charset="0"/>
              </a:rPr>
              <a:t>No Internet </a:t>
            </a:r>
            <a:r>
              <a:rPr lang="es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Connection</a:t>
            </a:r>
            <a:r>
              <a:rPr lang="es-US" sz="20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cell</a:t>
            </a:r>
            <a:r>
              <a:rPr lang="es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phones</a:t>
            </a:r>
            <a:r>
              <a:rPr lang="es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s-ES" sz="2400" dirty="0">
              <a:latin typeface="Calibri" panose="020F0502020204030204" pitchFamily="34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1413892" y="908720"/>
            <a:ext cx="9523406" cy="13548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s-E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Difficulties</a:t>
            </a:r>
            <a:r>
              <a:rPr lang="es-E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E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Use of CAP in Cuban </a:t>
            </a:r>
            <a:r>
              <a:rPr lang="es-E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Met</a:t>
            </a:r>
            <a:r>
              <a:rPr lang="es-E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Service</a:t>
            </a:r>
            <a:r>
              <a:rPr lang="es-E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es-E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es-E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earlier</a:t>
            </a:r>
            <a:r>
              <a:rPr lang="es-E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time</a:t>
            </a:r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0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9601" y="6146658"/>
            <a:ext cx="720080" cy="70675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8" y="6309697"/>
            <a:ext cx="1695450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658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341884" y="366163"/>
            <a:ext cx="9865097" cy="128282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s-E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Evolution</a:t>
            </a:r>
            <a:r>
              <a:rPr lang="es-E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of Telecom and </a:t>
            </a:r>
            <a:r>
              <a:rPr lang="es-E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Internet</a:t>
            </a:r>
          </a:p>
          <a:p>
            <a:pPr algn="ctr"/>
            <a:r>
              <a:rPr lang="es-E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Cuba in late 2018 and 2019 </a:t>
            </a:r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968924" y="2852936"/>
            <a:ext cx="10479985" cy="70788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Telecom scenario is rapidly changing in Cuba</a:t>
            </a:r>
            <a:endParaRPr lang="es-E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0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9601" y="6146658"/>
            <a:ext cx="720080" cy="70675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8" y="6309697"/>
            <a:ext cx="1695450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227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2816"/>
            <a:ext cx="12287100" cy="4536504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1341884" y="366163"/>
            <a:ext cx="9865097" cy="128282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s-E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Evolution</a:t>
            </a:r>
            <a:r>
              <a:rPr lang="es-E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of Telecom and </a:t>
            </a:r>
            <a:r>
              <a:rPr lang="es-E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Internet</a:t>
            </a:r>
          </a:p>
          <a:p>
            <a:pPr algn="ctr"/>
            <a:r>
              <a:rPr lang="es-E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Cuba in late 2018 and 2019 </a:t>
            </a:r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765820" y="2420888"/>
            <a:ext cx="2082621" cy="369332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lang="es-ES" dirty="0" err="1" smtClean="0"/>
              <a:t>Million</a:t>
            </a:r>
            <a:r>
              <a:rPr lang="es-ES" dirty="0" smtClean="0"/>
              <a:t> Mobile </a:t>
            </a:r>
            <a:r>
              <a:rPr lang="es-ES" dirty="0" err="1" smtClean="0"/>
              <a:t>Lines</a:t>
            </a:r>
            <a:endParaRPr lang="es-ES" dirty="0" smtClean="0"/>
          </a:p>
        </p:txBody>
      </p:sp>
      <p:sp>
        <p:nvSpPr>
          <p:cNvPr id="8" name="CuadroTexto 7"/>
          <p:cNvSpPr txBox="1"/>
          <p:nvPr/>
        </p:nvSpPr>
        <p:spPr>
          <a:xfrm>
            <a:off x="571118" y="5229200"/>
            <a:ext cx="2472023" cy="369332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lang="es-ES" dirty="0" err="1" smtClean="0"/>
              <a:t>Million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Data Access</a:t>
            </a:r>
            <a:endParaRPr lang="es-ES" dirty="0" smtClean="0"/>
          </a:p>
        </p:txBody>
      </p:sp>
      <p:sp>
        <p:nvSpPr>
          <p:cNvPr id="9" name="CuadroTexto 8"/>
          <p:cNvSpPr txBox="1"/>
          <p:nvPr/>
        </p:nvSpPr>
        <p:spPr>
          <a:xfrm>
            <a:off x="4078188" y="2534763"/>
            <a:ext cx="1250855" cy="369332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lang="es-ES" dirty="0" err="1" smtClean="0"/>
              <a:t>Wi</a:t>
            </a:r>
            <a:r>
              <a:rPr lang="es-ES" dirty="0" smtClean="0"/>
              <a:t>-Fi </a:t>
            </a:r>
            <a:r>
              <a:rPr lang="es-ES" dirty="0" err="1" smtClean="0"/>
              <a:t>Areas</a:t>
            </a:r>
            <a:endParaRPr lang="es-ES" dirty="0" smtClean="0"/>
          </a:p>
        </p:txBody>
      </p:sp>
      <p:sp>
        <p:nvSpPr>
          <p:cNvPr id="10" name="CuadroTexto 9"/>
          <p:cNvSpPr txBox="1"/>
          <p:nvPr/>
        </p:nvSpPr>
        <p:spPr>
          <a:xfrm>
            <a:off x="3961264" y="5231604"/>
            <a:ext cx="1484702" cy="369332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lang="es-ES" dirty="0" err="1" smtClean="0"/>
              <a:t>Surfing</a:t>
            </a:r>
            <a:r>
              <a:rPr lang="es-ES" dirty="0" smtClean="0"/>
              <a:t> Places</a:t>
            </a:r>
            <a:endParaRPr lang="es-ES" dirty="0" smtClean="0"/>
          </a:p>
        </p:txBody>
      </p:sp>
      <p:sp>
        <p:nvSpPr>
          <p:cNvPr id="11" name="CuadroTexto 10"/>
          <p:cNvSpPr txBox="1"/>
          <p:nvPr/>
        </p:nvSpPr>
        <p:spPr>
          <a:xfrm>
            <a:off x="6274432" y="2534763"/>
            <a:ext cx="2132763" cy="369332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lang="es-ES" dirty="0" err="1" smtClean="0"/>
              <a:t>Permanent</a:t>
            </a:r>
            <a:r>
              <a:rPr lang="es-ES" dirty="0" smtClean="0"/>
              <a:t> </a:t>
            </a:r>
            <a:r>
              <a:rPr lang="es-ES" dirty="0" err="1" smtClean="0"/>
              <a:t>Accounts</a:t>
            </a:r>
            <a:endParaRPr lang="es-ES" dirty="0" smtClean="0"/>
          </a:p>
        </p:txBody>
      </p:sp>
      <p:sp>
        <p:nvSpPr>
          <p:cNvPr id="12" name="CuadroTexto 11"/>
          <p:cNvSpPr txBox="1"/>
          <p:nvPr/>
        </p:nvSpPr>
        <p:spPr>
          <a:xfrm>
            <a:off x="6084425" y="5397982"/>
            <a:ext cx="2782108" cy="369332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lang="es-ES" dirty="0" smtClean="0"/>
              <a:t>Home Internet </a:t>
            </a:r>
            <a:r>
              <a:rPr lang="es-ES" dirty="0" err="1" smtClean="0"/>
              <a:t>Connections</a:t>
            </a:r>
            <a:endParaRPr lang="es-ES" dirty="0" smtClean="0"/>
          </a:p>
        </p:txBody>
      </p:sp>
      <p:sp>
        <p:nvSpPr>
          <p:cNvPr id="13" name="CuadroTexto 12"/>
          <p:cNvSpPr txBox="1"/>
          <p:nvPr/>
        </p:nvSpPr>
        <p:spPr>
          <a:xfrm>
            <a:off x="8974732" y="4582869"/>
            <a:ext cx="2904962" cy="646331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none" rtlCol="0" anchor="ctr" anchorCtr="1">
            <a:spAutoFit/>
          </a:bodyPr>
          <a:lstStyle/>
          <a:p>
            <a:pPr algn="ctr"/>
            <a:r>
              <a:rPr lang="es-ES" dirty="0" smtClean="0"/>
              <a:t>New </a:t>
            </a:r>
            <a:r>
              <a:rPr lang="es-ES" dirty="0" err="1" smtClean="0"/>
              <a:t>Contracts</a:t>
            </a:r>
            <a:r>
              <a:rPr lang="es-ES" dirty="0" smtClean="0"/>
              <a:t> of </a:t>
            </a:r>
            <a:r>
              <a:rPr lang="es-ES" dirty="0" err="1" smtClean="0"/>
              <a:t>Conectivity</a:t>
            </a:r>
            <a:endParaRPr lang="es-ES" dirty="0" smtClean="0"/>
          </a:p>
          <a:p>
            <a:pPr algn="ctr"/>
            <a:r>
              <a:rPr lang="es-ES" dirty="0" smtClean="0"/>
              <a:t>to </a:t>
            </a:r>
            <a:r>
              <a:rPr lang="es-ES" dirty="0" err="1" smtClean="0"/>
              <a:t>Enterprises</a:t>
            </a:r>
            <a:endParaRPr lang="es-ES" dirty="0" smtClean="0"/>
          </a:p>
        </p:txBody>
      </p:sp>
      <p:pic>
        <p:nvPicPr>
          <p:cNvPr id="14" name="0 Ima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9601" y="6146658"/>
            <a:ext cx="720080" cy="706759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8" y="6309697"/>
            <a:ext cx="1695450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752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48" y="1687488"/>
            <a:ext cx="11953328" cy="4621832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1341884" y="366163"/>
            <a:ext cx="9865097" cy="128282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s-E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Evolution</a:t>
            </a:r>
            <a:r>
              <a:rPr lang="es-E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of Telecom and </a:t>
            </a:r>
            <a:r>
              <a:rPr lang="es-E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Internet</a:t>
            </a:r>
          </a:p>
          <a:p>
            <a:pPr algn="ctr"/>
            <a:r>
              <a:rPr lang="es-E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Cuba in late 2018 and 2019 </a:t>
            </a:r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158308" y="5301208"/>
            <a:ext cx="2041521" cy="646331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none" rtlCol="0" anchor="ctr" anchorCtr="1">
            <a:spAutoFit/>
          </a:bodyPr>
          <a:lstStyle/>
          <a:p>
            <a:pPr algn="ctr"/>
            <a:r>
              <a:rPr lang="es-ES" dirty="0" smtClean="0"/>
              <a:t>Test of Home</a:t>
            </a:r>
          </a:p>
          <a:p>
            <a:pPr algn="ctr"/>
            <a:r>
              <a:rPr lang="es-ES" dirty="0" smtClean="0"/>
              <a:t>Internet </a:t>
            </a:r>
            <a:r>
              <a:rPr lang="es-ES" dirty="0" err="1" smtClean="0"/>
              <a:t>Conections</a:t>
            </a:r>
            <a:endParaRPr lang="es-ES" dirty="0" smtClean="0"/>
          </a:p>
        </p:txBody>
      </p:sp>
      <p:sp>
        <p:nvSpPr>
          <p:cNvPr id="9" name="CuadroTexto 8"/>
          <p:cNvSpPr txBox="1"/>
          <p:nvPr/>
        </p:nvSpPr>
        <p:spPr>
          <a:xfrm>
            <a:off x="7199829" y="4839543"/>
            <a:ext cx="1224136" cy="923330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s-ES" dirty="0" smtClean="0"/>
              <a:t>Home</a:t>
            </a:r>
          </a:p>
          <a:p>
            <a:pPr algn="ctr"/>
            <a:r>
              <a:rPr lang="es-ES" dirty="0" smtClean="0"/>
              <a:t>Internet </a:t>
            </a:r>
            <a:r>
              <a:rPr lang="es-ES" dirty="0" err="1" smtClean="0"/>
              <a:t>Conections</a:t>
            </a:r>
            <a:endParaRPr lang="es-ES" dirty="0" smtClean="0"/>
          </a:p>
        </p:txBody>
      </p:sp>
      <p:sp>
        <p:nvSpPr>
          <p:cNvPr id="10" name="CuadroTexto 9"/>
          <p:cNvSpPr txBox="1"/>
          <p:nvPr/>
        </p:nvSpPr>
        <p:spPr>
          <a:xfrm>
            <a:off x="8830716" y="4869160"/>
            <a:ext cx="1224136" cy="1200329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s-ES" dirty="0" smtClean="0"/>
              <a:t>Internet in Mobile </a:t>
            </a:r>
            <a:r>
              <a:rPr lang="es-ES" dirty="0" err="1" smtClean="0"/>
              <a:t>Phones</a:t>
            </a:r>
            <a:r>
              <a:rPr lang="es-ES" dirty="0" smtClean="0"/>
              <a:t> (3G)</a:t>
            </a:r>
            <a:endParaRPr lang="es-ES" dirty="0" smtClean="0"/>
          </a:p>
        </p:txBody>
      </p:sp>
      <p:sp>
        <p:nvSpPr>
          <p:cNvPr id="11" name="CuadroTexto 10"/>
          <p:cNvSpPr txBox="1"/>
          <p:nvPr/>
        </p:nvSpPr>
        <p:spPr>
          <a:xfrm>
            <a:off x="10578229" y="4654877"/>
            <a:ext cx="1224136" cy="646331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s-ES" dirty="0" err="1" smtClean="0"/>
              <a:t>Tests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4G</a:t>
            </a:r>
            <a:endParaRPr lang="es-ES" dirty="0" smtClean="0"/>
          </a:p>
        </p:txBody>
      </p:sp>
      <p:sp>
        <p:nvSpPr>
          <p:cNvPr id="3" name="CuadroTexto 2"/>
          <p:cNvSpPr txBox="1"/>
          <p:nvPr/>
        </p:nvSpPr>
        <p:spPr>
          <a:xfrm>
            <a:off x="190281" y="5301208"/>
            <a:ext cx="4968027" cy="4001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lang="es-E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Prices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been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going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down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time</a:t>
            </a:r>
            <a:endParaRPr lang="es-E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0 Ima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9601" y="6146658"/>
            <a:ext cx="720080" cy="706759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8" y="6309697"/>
            <a:ext cx="1695450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051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3475179" y="620688"/>
            <a:ext cx="5238931" cy="490736"/>
          </a:xfrm>
        </p:spPr>
        <p:txBody>
          <a:bodyPr rtlCol="0">
            <a:noAutofit/>
          </a:bodyPr>
          <a:lstStyle/>
          <a:p>
            <a:pPr rtl="0"/>
            <a:r>
              <a:rPr lang="es-E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  <a:r>
              <a:rPr lang="es-E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s-E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Cuba</a:t>
            </a:r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72" y="1196752"/>
            <a:ext cx="5005785" cy="491319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285" y="1700808"/>
            <a:ext cx="5993418" cy="396044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5" name="Rectángulo 4"/>
          <p:cNvSpPr/>
          <p:nvPr/>
        </p:nvSpPr>
        <p:spPr>
          <a:xfrm>
            <a:off x="2349996" y="3356992"/>
            <a:ext cx="1224136" cy="86409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err="1" smtClean="0"/>
          </a:p>
        </p:txBody>
      </p:sp>
      <p:cxnSp>
        <p:nvCxnSpPr>
          <p:cNvPr id="8" name="Conector recto 7"/>
          <p:cNvCxnSpPr/>
          <p:nvPr/>
        </p:nvCxnSpPr>
        <p:spPr>
          <a:xfrm flipV="1">
            <a:off x="2349996" y="1700808"/>
            <a:ext cx="3409289" cy="165618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/>
          <p:cNvCxnSpPr/>
          <p:nvPr/>
        </p:nvCxnSpPr>
        <p:spPr>
          <a:xfrm>
            <a:off x="2349996" y="4221088"/>
            <a:ext cx="3409289" cy="14401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 flipV="1">
            <a:off x="3574132" y="2924944"/>
            <a:ext cx="2185153" cy="4320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>
            <a:off x="3574132" y="4221088"/>
            <a:ext cx="2185153" cy="57606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lipse 14"/>
          <p:cNvSpPr/>
          <p:nvPr/>
        </p:nvSpPr>
        <p:spPr>
          <a:xfrm rot="527993">
            <a:off x="6746739" y="2431711"/>
            <a:ext cx="2091940" cy="72262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err="1" smtClean="0"/>
          </a:p>
        </p:txBody>
      </p:sp>
      <p:sp>
        <p:nvSpPr>
          <p:cNvPr id="16" name="CuadroTexto 15"/>
          <p:cNvSpPr txBox="1"/>
          <p:nvPr/>
        </p:nvSpPr>
        <p:spPr>
          <a:xfrm>
            <a:off x="10223641" y="5863546"/>
            <a:ext cx="1547218" cy="261610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lang="es-ES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  <a:r>
              <a:rPr lang="es-E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: Google </a:t>
            </a:r>
            <a:r>
              <a:rPr lang="es-ES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Maps</a:t>
            </a:r>
            <a:endParaRPr lang="es-ES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0 Imagen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9601" y="6146658"/>
            <a:ext cx="720080" cy="706759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8" y="6309697"/>
            <a:ext cx="1695450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21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356" y="1687488"/>
            <a:ext cx="5283200" cy="4452962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427777" y="3356992"/>
            <a:ext cx="4434227" cy="70788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At the End of 2019</a:t>
            </a:r>
            <a:endParaRPr lang="es-E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1341884" y="366163"/>
            <a:ext cx="9865097" cy="128282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s-E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Evolution</a:t>
            </a:r>
            <a:r>
              <a:rPr lang="es-E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of Telecom and </a:t>
            </a:r>
            <a:r>
              <a:rPr lang="es-E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Internet</a:t>
            </a:r>
          </a:p>
          <a:p>
            <a:pPr algn="ctr"/>
            <a:r>
              <a:rPr lang="es-E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Cuba in late 2018 and 2019 </a:t>
            </a:r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9046740" y="1844824"/>
            <a:ext cx="1224136" cy="923330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s-ES" b="1" dirty="0" smtClean="0"/>
              <a:t>Internet </a:t>
            </a:r>
            <a:r>
              <a:rPr lang="es-ES" b="1" dirty="0" err="1" smtClean="0"/>
              <a:t>Coverage</a:t>
            </a:r>
            <a:r>
              <a:rPr lang="es-ES" b="1" dirty="0" smtClean="0"/>
              <a:t> </a:t>
            </a:r>
            <a:r>
              <a:rPr lang="es-ES" b="1" dirty="0" err="1" smtClean="0"/>
              <a:t>by</a:t>
            </a:r>
            <a:r>
              <a:rPr lang="es-ES" b="1" dirty="0" smtClean="0"/>
              <a:t> </a:t>
            </a:r>
            <a:r>
              <a:rPr lang="es-ES" b="1" dirty="0" err="1" smtClean="0"/>
              <a:t>Persons</a:t>
            </a:r>
            <a:endParaRPr lang="es-ES" b="1" dirty="0" smtClean="0"/>
          </a:p>
        </p:txBody>
      </p:sp>
      <p:sp>
        <p:nvSpPr>
          <p:cNvPr id="12" name="CuadroTexto 11"/>
          <p:cNvSpPr txBox="1"/>
          <p:nvPr/>
        </p:nvSpPr>
        <p:spPr>
          <a:xfrm>
            <a:off x="8326660" y="5157192"/>
            <a:ext cx="1656184" cy="923330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s-ES" b="1" dirty="0" smtClean="0"/>
              <a:t>Internet </a:t>
            </a:r>
            <a:r>
              <a:rPr lang="es-ES" b="1" dirty="0" err="1" smtClean="0"/>
              <a:t>Coverage</a:t>
            </a:r>
            <a:r>
              <a:rPr lang="es-ES" b="1" dirty="0" smtClean="0"/>
              <a:t> </a:t>
            </a:r>
            <a:r>
              <a:rPr lang="es-ES" b="1" dirty="0" err="1" smtClean="0"/>
              <a:t>by</a:t>
            </a:r>
            <a:r>
              <a:rPr lang="es-ES" b="1" dirty="0" smtClean="0"/>
              <a:t> </a:t>
            </a:r>
            <a:r>
              <a:rPr lang="es-ES" b="1" dirty="0" err="1" smtClean="0"/>
              <a:t>Territory</a:t>
            </a:r>
            <a:endParaRPr lang="es-ES" b="1" dirty="0" smtClean="0"/>
          </a:p>
        </p:txBody>
      </p:sp>
      <p:sp>
        <p:nvSpPr>
          <p:cNvPr id="13" name="CuadroTexto 12"/>
          <p:cNvSpPr txBox="1"/>
          <p:nvPr/>
        </p:nvSpPr>
        <p:spPr>
          <a:xfrm>
            <a:off x="5950396" y="4293096"/>
            <a:ext cx="1224136" cy="923330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s-ES" b="1" dirty="0" smtClean="0"/>
              <a:t>3G Radio Base </a:t>
            </a:r>
            <a:r>
              <a:rPr lang="es-ES" b="1" dirty="0" err="1" smtClean="0"/>
              <a:t>Stations</a:t>
            </a:r>
            <a:endParaRPr lang="es-ES" b="1" dirty="0" smtClean="0"/>
          </a:p>
        </p:txBody>
      </p:sp>
      <p:sp>
        <p:nvSpPr>
          <p:cNvPr id="14" name="CuadroTexto 13"/>
          <p:cNvSpPr txBox="1"/>
          <p:nvPr/>
        </p:nvSpPr>
        <p:spPr>
          <a:xfrm>
            <a:off x="7501392" y="4233862"/>
            <a:ext cx="1224136" cy="923330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s-ES" b="1" dirty="0"/>
              <a:t>4</a:t>
            </a:r>
            <a:r>
              <a:rPr lang="es-ES" b="1" dirty="0" smtClean="0"/>
              <a:t>G Radio Base </a:t>
            </a:r>
            <a:r>
              <a:rPr lang="es-ES" b="1" dirty="0" err="1" smtClean="0"/>
              <a:t>Stations</a:t>
            </a:r>
            <a:endParaRPr lang="es-ES" b="1" dirty="0" smtClean="0"/>
          </a:p>
        </p:txBody>
      </p:sp>
      <p:pic>
        <p:nvPicPr>
          <p:cNvPr id="15" name="0 Ima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9601" y="6146658"/>
            <a:ext cx="720080" cy="706759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8" y="6309697"/>
            <a:ext cx="1695450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622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7488"/>
            <a:ext cx="12188825" cy="4752528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1341884" y="366163"/>
            <a:ext cx="9865097" cy="128282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s-E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Evolution</a:t>
            </a:r>
            <a:r>
              <a:rPr lang="es-E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of Telecom and </a:t>
            </a:r>
            <a:r>
              <a:rPr lang="es-E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Internet</a:t>
            </a:r>
          </a:p>
          <a:p>
            <a:pPr algn="ctr"/>
            <a:r>
              <a:rPr lang="es-E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Cuba in late 2018 and 2019 </a:t>
            </a:r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0 Ima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9601" y="6146658"/>
            <a:ext cx="720080" cy="70675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8" y="6309697"/>
            <a:ext cx="1695450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823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413892" y="2132856"/>
            <a:ext cx="9519949" cy="280076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Conditions favor </a:t>
            </a:r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InsMet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towards the Use of CAP in a New Fashion National Watch and Warning System</a:t>
            </a:r>
            <a:endParaRPr lang="es-ES" sz="4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1341884" y="366163"/>
            <a:ext cx="9865097" cy="128282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s-E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Evolution</a:t>
            </a:r>
            <a:r>
              <a:rPr lang="es-E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of Telecom and </a:t>
            </a:r>
            <a:r>
              <a:rPr lang="es-E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Internet</a:t>
            </a:r>
          </a:p>
          <a:p>
            <a:pPr algn="ctr"/>
            <a:r>
              <a:rPr lang="es-E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Cuba in late 2018 and 2019 </a:t>
            </a:r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0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9601" y="6146658"/>
            <a:ext cx="720080" cy="70675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8" y="6309697"/>
            <a:ext cx="1695450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41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269876" y="260648"/>
            <a:ext cx="9793089" cy="128282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s-E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Inmediate</a:t>
            </a:r>
            <a:r>
              <a:rPr lang="es-E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Plan to </a:t>
            </a:r>
            <a:r>
              <a:rPr lang="es-E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Implement</a:t>
            </a:r>
            <a:r>
              <a:rPr lang="es-E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CAP</a:t>
            </a:r>
          </a:p>
          <a:p>
            <a:pPr algn="ctr"/>
            <a:r>
              <a:rPr lang="es-E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 Cuba 2020 </a:t>
            </a:r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053852" y="1874440"/>
            <a:ext cx="10945216" cy="3785652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National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Forecast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Center of </a:t>
            </a:r>
            <a:r>
              <a:rPr lang="es-E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InsMet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as </a:t>
            </a:r>
            <a:r>
              <a:rPr lang="es-E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well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es-E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16 </a:t>
            </a:r>
            <a:r>
              <a:rPr lang="es-E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Forecast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Departments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E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Provinces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has </a:t>
            </a:r>
            <a:r>
              <a:rPr lang="es-E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mandate to </a:t>
            </a:r>
            <a:r>
              <a:rPr lang="es-E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issue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Weather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Watches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E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Warnings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respective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territories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E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responsability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National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Provincial, in a </a:t>
            </a:r>
            <a:r>
              <a:rPr lang="es-E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completedly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transparent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E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coordinated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way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as </a:t>
            </a:r>
            <a:r>
              <a:rPr lang="es-E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stated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E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National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Operational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Plan.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s-E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CAP comes as a </a:t>
            </a:r>
            <a:r>
              <a:rPr lang="es-E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very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useful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tool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s-E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acomplish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mandate.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s-E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implementation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of CAP in Cuba has </a:t>
            </a:r>
            <a:r>
              <a:rPr lang="es-E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been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framed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into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E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National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Project, </a:t>
            </a:r>
            <a:r>
              <a:rPr lang="es-E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already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approved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Scientific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Council of </a:t>
            </a:r>
            <a:r>
              <a:rPr lang="es-E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InsMet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s-E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Goal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s-E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improve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Weather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Watches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E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Warnings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E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Country </a:t>
            </a:r>
            <a:r>
              <a:rPr lang="es-E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along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2020.</a:t>
            </a:r>
          </a:p>
          <a:p>
            <a:endParaRPr lang="es-E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Some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E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Tasks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been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identified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into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Project Plan are </a:t>
            </a:r>
            <a:r>
              <a:rPr lang="es-E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following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5" name="0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9601" y="6146658"/>
            <a:ext cx="720080" cy="70675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8" y="6309697"/>
            <a:ext cx="1695450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05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4582244" y="1844824"/>
            <a:ext cx="6534843" cy="4093428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 Train specialist at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InsMet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National Forecast Center  on the National issuance of CAP Alerts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 Establish the Official issuance of CAP Alerts in the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InsMet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WEB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and RSS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feeds.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 Train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specialist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 the Provincial Meteorological Centers to issue CAP Alerts for their territory of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responsability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" y="1844824"/>
            <a:ext cx="4635575" cy="3588955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1269876" y="260648"/>
            <a:ext cx="9793089" cy="128282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s-E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Inmediate</a:t>
            </a:r>
            <a:r>
              <a:rPr lang="es-E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Plan to </a:t>
            </a:r>
            <a:r>
              <a:rPr lang="es-E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Implement</a:t>
            </a:r>
            <a:r>
              <a:rPr lang="es-E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CAP</a:t>
            </a:r>
          </a:p>
          <a:p>
            <a:pPr algn="ctr"/>
            <a:r>
              <a:rPr lang="es-E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 Cuba 2020 </a:t>
            </a:r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0 Ima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9601" y="6146658"/>
            <a:ext cx="720080" cy="70675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8" y="6309697"/>
            <a:ext cx="1695450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303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403838" y="1782108"/>
            <a:ext cx="7803142" cy="4093428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To Begin displaying also Provincial CAP Alerts through the WEB and RSS feeds in the Provincial sites as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well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as in the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InsMet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website.</a:t>
            </a:r>
          </a:p>
          <a:p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 Develop a National App to be installed into Intelligent Phones to automatically display Cuban CAP Warnings, both National and Provincial, as a Push Service through that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ree App, taking into account the basis of user location.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1269876" y="260648"/>
            <a:ext cx="9793089" cy="128282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s-E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Inmediate</a:t>
            </a:r>
            <a:r>
              <a:rPr lang="es-E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Plan to </a:t>
            </a:r>
            <a:r>
              <a:rPr lang="es-E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Implement</a:t>
            </a:r>
            <a:r>
              <a:rPr lang="es-E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CAP</a:t>
            </a:r>
          </a:p>
          <a:p>
            <a:pPr algn="ctr"/>
            <a:r>
              <a:rPr lang="es-E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 Cuba 2020 </a:t>
            </a:r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15" y="1412774"/>
            <a:ext cx="2538165" cy="4351353"/>
          </a:xfrm>
          <a:prstGeom prst="rect">
            <a:avLst/>
          </a:prstGeom>
        </p:spPr>
      </p:pic>
      <p:pic>
        <p:nvPicPr>
          <p:cNvPr id="11" name="0 Ima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9601" y="6146658"/>
            <a:ext cx="720080" cy="70675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8" y="6309697"/>
            <a:ext cx="1695450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44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15" y="1412774"/>
            <a:ext cx="2538165" cy="435135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564" y="1793974"/>
            <a:ext cx="4635575" cy="358895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546" y="1793974"/>
            <a:ext cx="2696216" cy="4103133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260" y="2526220"/>
            <a:ext cx="3976985" cy="3625957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1269876" y="1497744"/>
            <a:ext cx="9829742" cy="461665"/>
          </a:xfrm>
          <a:prstGeom prst="rect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 anchor="ctr" anchorCtr="1">
            <a:spAutoFit/>
          </a:bodyPr>
          <a:lstStyle/>
          <a:p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s-E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First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Step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a </a:t>
            </a:r>
            <a:r>
              <a:rPr lang="es-E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Steady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s-E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es-E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E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onfident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E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its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Success</a:t>
            </a:r>
            <a:endParaRPr lang="es-E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1269876" y="260648"/>
            <a:ext cx="9793089" cy="128282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s-E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Inmediate</a:t>
            </a:r>
            <a:r>
              <a:rPr lang="es-E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Plan to </a:t>
            </a:r>
            <a:r>
              <a:rPr lang="es-E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Implement</a:t>
            </a:r>
            <a:r>
              <a:rPr lang="es-E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CAP</a:t>
            </a:r>
          </a:p>
          <a:p>
            <a:pPr algn="ctr"/>
            <a:r>
              <a:rPr lang="es-E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 Cuba 2020 </a:t>
            </a:r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0 Imagen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9601" y="6146658"/>
            <a:ext cx="720080" cy="706759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8" y="6309697"/>
            <a:ext cx="1695450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226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3140704" y="892170"/>
            <a:ext cx="5493812" cy="1754326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none" rtlCol="0" anchor="ctr" anchorCtr="1">
            <a:spAutoFit/>
          </a:bodyPr>
          <a:lstStyle/>
          <a:p>
            <a:pPr algn="ctr"/>
            <a:r>
              <a:rPr lang="es-E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</a:t>
            </a:r>
            <a:r>
              <a:rPr lang="es-E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E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ctr"/>
            <a:r>
              <a:rPr lang="es-E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Muchas Gracias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3498665" y="2708920"/>
            <a:ext cx="4933850" cy="1354217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none" rtlCol="0" anchor="ctr" anchorCtr="1">
            <a:spAutoFit/>
          </a:bodyPr>
          <a:lstStyle/>
          <a:p>
            <a:pPr algn="ctr"/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José Rubiera, </a:t>
            </a:r>
            <a:r>
              <a:rPr lang="es-E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Ph.D</a:t>
            </a:r>
            <a:endParaRPr lang="es-E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Head of </a:t>
            </a:r>
            <a:r>
              <a:rPr lang="es-E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National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 Project:</a:t>
            </a:r>
          </a:p>
          <a:p>
            <a:pPr algn="ctr"/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¨</a:t>
            </a:r>
            <a:r>
              <a:rPr lang="es-E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Improving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Weather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Watches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E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Warnings</a:t>
            </a:r>
            <a:endParaRPr lang="es-E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Processes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 in Cuba¨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3580411" y="4581128"/>
            <a:ext cx="4770355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rubiera.jose</a:t>
            </a:r>
            <a:r>
              <a:rPr lang="es-E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@gmail.com</a:t>
            </a:r>
          </a:p>
        </p:txBody>
      </p:sp>
      <p:pic>
        <p:nvPicPr>
          <p:cNvPr id="8" name="Picture 5" descr="lometeorolog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12" y="3429000"/>
            <a:ext cx="2268537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0 Ima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820" y="3417568"/>
            <a:ext cx="990600" cy="910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31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HurCat3-5Carib106años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06380" y="1700808"/>
            <a:ext cx="5788628" cy="3987855"/>
          </a:xfrm>
          <a:ln w="38100">
            <a:solidFill>
              <a:srgbClr val="FF0000"/>
            </a:solidFill>
          </a:ln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3475179" y="620688"/>
            <a:ext cx="5238931" cy="490736"/>
          </a:xfrm>
        </p:spPr>
        <p:txBody>
          <a:bodyPr rtlCol="0">
            <a:noAutofit/>
          </a:bodyPr>
          <a:lstStyle/>
          <a:p>
            <a:pPr rtl="0"/>
            <a:r>
              <a:rPr lang="es-E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  <a:r>
              <a:rPr lang="es-E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s-E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Cuba</a:t>
            </a:r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72" y="1196752"/>
            <a:ext cx="5005785" cy="4913199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349996" y="3356992"/>
            <a:ext cx="1224136" cy="86409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err="1" smtClean="0"/>
          </a:p>
        </p:txBody>
      </p:sp>
      <p:cxnSp>
        <p:nvCxnSpPr>
          <p:cNvPr id="10" name="Conector recto 9"/>
          <p:cNvCxnSpPr/>
          <p:nvPr/>
        </p:nvCxnSpPr>
        <p:spPr>
          <a:xfrm>
            <a:off x="2349996" y="4221088"/>
            <a:ext cx="3409289" cy="14401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 flipV="1">
            <a:off x="3574132" y="2924944"/>
            <a:ext cx="2185153" cy="4320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>
            <a:off x="3574132" y="4221088"/>
            <a:ext cx="2185153" cy="57606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lipse 14"/>
          <p:cNvSpPr/>
          <p:nvPr/>
        </p:nvSpPr>
        <p:spPr>
          <a:xfrm rot="527993">
            <a:off x="6929463" y="2761257"/>
            <a:ext cx="2091940" cy="722620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10223641" y="5863546"/>
            <a:ext cx="1547218" cy="261610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lang="es-ES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  <a:r>
              <a:rPr lang="es-E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: Google </a:t>
            </a:r>
            <a:r>
              <a:rPr lang="es-ES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Maps</a:t>
            </a:r>
            <a:endParaRPr lang="es-ES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446340" y="999718"/>
            <a:ext cx="6527684" cy="523220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lang="es-E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Main</a:t>
            </a:r>
            <a:r>
              <a:rPr lang="es-E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Weather</a:t>
            </a:r>
            <a:r>
              <a:rPr lang="es-E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Hazard</a:t>
            </a:r>
            <a:r>
              <a:rPr lang="es-E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s-ES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HURRICANES</a:t>
            </a:r>
          </a:p>
        </p:txBody>
      </p:sp>
      <p:cxnSp>
        <p:nvCxnSpPr>
          <p:cNvPr id="17" name="Conector recto 16"/>
          <p:cNvCxnSpPr/>
          <p:nvPr/>
        </p:nvCxnSpPr>
        <p:spPr>
          <a:xfrm flipV="1">
            <a:off x="2349996" y="1700808"/>
            <a:ext cx="3409289" cy="165618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0 Imagen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9601" y="6146658"/>
            <a:ext cx="720080" cy="706759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8" y="6309697"/>
            <a:ext cx="1695450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53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3475179" y="620688"/>
            <a:ext cx="5238931" cy="490736"/>
          </a:xfrm>
        </p:spPr>
        <p:txBody>
          <a:bodyPr rtlCol="0">
            <a:noAutofit/>
          </a:bodyPr>
          <a:lstStyle/>
          <a:p>
            <a:pPr rtl="0"/>
            <a:r>
              <a:rPr lang="es-E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  <a:r>
              <a:rPr lang="es-E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s-E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Cuba</a:t>
            </a:r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285" y="1700808"/>
            <a:ext cx="5993418" cy="396044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15" name="Elipse 14"/>
          <p:cNvSpPr/>
          <p:nvPr/>
        </p:nvSpPr>
        <p:spPr>
          <a:xfrm rot="527993">
            <a:off x="6746739" y="2431711"/>
            <a:ext cx="2091940" cy="72262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err="1" smtClean="0"/>
          </a:p>
        </p:txBody>
      </p:sp>
      <p:sp>
        <p:nvSpPr>
          <p:cNvPr id="16" name="CuadroTexto 15"/>
          <p:cNvSpPr txBox="1"/>
          <p:nvPr/>
        </p:nvSpPr>
        <p:spPr>
          <a:xfrm>
            <a:off x="10223641" y="5863546"/>
            <a:ext cx="1547218" cy="261610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lang="es-ES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  <a:r>
              <a:rPr lang="es-E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: Google </a:t>
            </a:r>
            <a:r>
              <a:rPr lang="es-ES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Maps</a:t>
            </a:r>
            <a:endParaRPr lang="es-ES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621804" y="1234204"/>
            <a:ext cx="4354652" cy="489364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 anchorCtr="1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TORRENTIAL RAINS</a:t>
            </a:r>
          </a:p>
          <a:p>
            <a:pPr>
              <a:defRPr/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Lowland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Floodings</a:t>
            </a:r>
            <a:endParaRPr lang="en-US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Flash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Floodings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in Cities</a:t>
            </a:r>
          </a:p>
          <a:p>
            <a:pPr>
              <a:defRPr/>
            </a:pPr>
            <a:endParaRPr lang="en-US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SEVERE THUNDERSTORM</a:t>
            </a:r>
          </a:p>
          <a:p>
            <a:pPr>
              <a:defRPr/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Flash Floods</a:t>
            </a:r>
          </a:p>
          <a:p>
            <a:pPr>
              <a:defRPr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Strong Local Winds</a:t>
            </a:r>
          </a:p>
          <a:p>
            <a:pPr>
              <a:defRPr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Hail</a:t>
            </a:r>
          </a:p>
          <a:p>
            <a:pPr>
              <a:defRPr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Tornado</a:t>
            </a:r>
          </a:p>
          <a:p>
            <a:pPr>
              <a:defRPr/>
            </a:pPr>
            <a:endParaRPr lang="en-US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STRONG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WINDS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COASTAL FLOODINGS</a:t>
            </a:r>
            <a:endParaRPr lang="es-ES" dirty="0" smtClean="0"/>
          </a:p>
        </p:txBody>
      </p:sp>
      <p:pic>
        <p:nvPicPr>
          <p:cNvPr id="10" name="0 Ima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9601" y="6146658"/>
            <a:ext cx="720080" cy="70675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8" y="6309697"/>
            <a:ext cx="1695450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96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3475179" y="620688"/>
            <a:ext cx="5238931" cy="490736"/>
          </a:xfrm>
        </p:spPr>
        <p:txBody>
          <a:bodyPr rtlCol="0">
            <a:noAutofit/>
          </a:bodyPr>
          <a:lstStyle/>
          <a:p>
            <a:pPr rtl="0"/>
            <a:r>
              <a:rPr lang="es-E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  <a:r>
              <a:rPr lang="es-E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s-E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Cuba</a:t>
            </a:r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179" y="1412776"/>
            <a:ext cx="8443934" cy="432048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89756" y="908720"/>
            <a:ext cx="6092825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s-ES_tradnl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Area</a:t>
            </a:r>
            <a:r>
              <a:rPr lang="es-ES_tradnl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>
              <a:defRPr/>
            </a:pPr>
            <a:r>
              <a:rPr lang="es-ES_tradnl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110 </a:t>
            </a:r>
            <a:r>
              <a:rPr lang="es-ES_tradnl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922 </a:t>
            </a:r>
            <a:r>
              <a:rPr lang="es-ES_tradnl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km²</a:t>
            </a:r>
          </a:p>
          <a:p>
            <a:pPr>
              <a:defRPr/>
            </a:pPr>
            <a:endParaRPr lang="es-ES_tradnl" sz="8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s-ES_tradnl" sz="32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Coastline</a:t>
            </a:r>
            <a:r>
              <a:rPr lang="es-ES_tradnl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defRPr/>
            </a:pPr>
            <a:r>
              <a:rPr lang="es-ES_tradnl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s-ES_tradnl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746 </a:t>
            </a:r>
            <a:r>
              <a:rPr lang="es-ES_tradnl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km</a:t>
            </a:r>
          </a:p>
          <a:p>
            <a:pPr>
              <a:defRPr/>
            </a:pPr>
            <a:endParaRPr lang="es-ES_tradnl" sz="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s-ES_tradnl" sz="32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Population</a:t>
            </a:r>
            <a:r>
              <a:rPr lang="es-ES_tradnl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defRPr/>
            </a:pPr>
            <a:r>
              <a:rPr lang="es-ES_tradnl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11 </a:t>
            </a:r>
            <a:r>
              <a:rPr lang="es-ES_tradnl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million</a:t>
            </a:r>
            <a:endParaRPr lang="es-ES_tradnl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s-ES_tradnl" sz="8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s-ES_tradnl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Capital</a:t>
            </a:r>
            <a:r>
              <a:rPr lang="es-ES_tradnl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>
              <a:defRPr/>
            </a:pPr>
            <a:r>
              <a:rPr lang="es-ES_tradnl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Havana</a:t>
            </a:r>
            <a:endParaRPr lang="es-ES_tradnl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s-ES_tradnl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2.5 </a:t>
            </a:r>
            <a:r>
              <a:rPr lang="es-ES_tradnl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million</a:t>
            </a:r>
            <a:r>
              <a:rPr lang="es-ES_tradnl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inh</a:t>
            </a:r>
            <a:r>
              <a:rPr lang="es-ES_tradnl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Rectángulo 4"/>
          <p:cNvSpPr/>
          <p:nvPr/>
        </p:nvSpPr>
        <p:spPr>
          <a:xfrm>
            <a:off x="4366220" y="4797152"/>
            <a:ext cx="30059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S_tradnl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16 </a:t>
            </a:r>
            <a:r>
              <a:rPr lang="es-ES_tradnl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provinces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4759134" y="1327689"/>
            <a:ext cx="18261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S_tradnl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s-ES_tradnl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avana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Conector recto de flecha 8"/>
          <p:cNvCxnSpPr/>
          <p:nvPr/>
        </p:nvCxnSpPr>
        <p:spPr>
          <a:xfrm>
            <a:off x="5590356" y="1844824"/>
            <a:ext cx="0" cy="44686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ángulo 10"/>
          <p:cNvSpPr/>
          <p:nvPr/>
        </p:nvSpPr>
        <p:spPr>
          <a:xfrm>
            <a:off x="9478788" y="2852936"/>
            <a:ext cx="22525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S_tradnl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Havana</a:t>
            </a:r>
            <a:r>
              <a:rPr lang="es-ES_tradnl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Province</a:t>
            </a: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0 Ima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9601" y="6146658"/>
            <a:ext cx="720080" cy="706759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8" y="6309697"/>
            <a:ext cx="1695450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27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179" y="1412776"/>
            <a:ext cx="8443934" cy="432048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61764" y="2071722"/>
            <a:ext cx="6092825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s-ES_tradnl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s-ES_tradnl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National</a:t>
            </a:r>
            <a:endParaRPr lang="es-ES_tradnl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s-ES_tradnl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Meteorological</a:t>
            </a:r>
            <a:endParaRPr lang="es-ES_tradnl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s-ES_tradnl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Center</a:t>
            </a:r>
          </a:p>
          <a:p>
            <a:pPr>
              <a:defRPr/>
            </a:pPr>
            <a:endParaRPr lang="es-ES_tradnl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s-ES_tradnl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16 Provincial</a:t>
            </a:r>
          </a:p>
          <a:p>
            <a:pPr>
              <a:defRPr/>
            </a:pPr>
            <a:r>
              <a:rPr lang="es-ES_tradnl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Meteorological</a:t>
            </a:r>
            <a:endParaRPr lang="es-ES_tradnl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s-ES_tradnl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Centers</a:t>
            </a:r>
          </a:p>
        </p:txBody>
      </p:sp>
      <p:sp>
        <p:nvSpPr>
          <p:cNvPr id="5" name="Rectángulo 4"/>
          <p:cNvSpPr/>
          <p:nvPr/>
        </p:nvSpPr>
        <p:spPr>
          <a:xfrm>
            <a:off x="4366220" y="4797152"/>
            <a:ext cx="30059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S_tradnl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16 </a:t>
            </a:r>
            <a:r>
              <a:rPr lang="es-ES_tradnl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provinces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4759134" y="1327689"/>
            <a:ext cx="18261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S_tradnl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s-ES_tradnl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avana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Conector recto de flecha 8"/>
          <p:cNvCxnSpPr/>
          <p:nvPr/>
        </p:nvCxnSpPr>
        <p:spPr>
          <a:xfrm>
            <a:off x="5590356" y="1844824"/>
            <a:ext cx="0" cy="44686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ángulo 10"/>
          <p:cNvSpPr/>
          <p:nvPr/>
        </p:nvSpPr>
        <p:spPr>
          <a:xfrm>
            <a:off x="9478788" y="2852936"/>
            <a:ext cx="22525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S_tradnl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Havana</a:t>
            </a:r>
            <a:r>
              <a:rPr lang="es-ES_tradnl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Province</a:t>
            </a: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1197867" y="332656"/>
            <a:ext cx="10270878" cy="13548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s-E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Cuban </a:t>
            </a:r>
            <a:r>
              <a:rPr lang="es-E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</a:t>
            </a:r>
            <a:r>
              <a:rPr lang="es-E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Meteorological</a:t>
            </a:r>
            <a:r>
              <a:rPr lang="es-E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Service</a:t>
            </a:r>
            <a:r>
              <a:rPr lang="es-E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s-E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Instituto </a:t>
            </a:r>
            <a:r>
              <a:rPr lang="es-E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  <a:r>
              <a:rPr lang="es-E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Meteorología</a:t>
            </a:r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0 Ima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9601" y="6146658"/>
            <a:ext cx="720080" cy="706759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8" y="6309697"/>
            <a:ext cx="1695450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327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549796" y="2492896"/>
            <a:ext cx="3030782" cy="2062103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WEATHER STATION NETWORK IN CUBA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212" y="1678352"/>
            <a:ext cx="6633241" cy="4586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4"/>
          <p:cNvSpPr txBox="1">
            <a:spLocks/>
          </p:cNvSpPr>
          <p:nvPr/>
        </p:nvSpPr>
        <p:spPr bwMode="auto">
          <a:xfrm>
            <a:off x="4150196" y="3983119"/>
            <a:ext cx="3214687" cy="228123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74" tIns="32137" rIns="64274" bIns="32137">
            <a:spAutoFit/>
          </a:bodyPr>
          <a:lstStyle>
            <a:lvl1pPr eaLnBrk="0" hangingPunct="0">
              <a:tabLst>
                <a:tab pos="747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747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747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747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747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7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7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7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7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es-ES" sz="2400" dirty="0">
                <a:solidFill>
                  <a:schemeClr val="bg1"/>
                </a:solidFill>
              </a:rPr>
              <a:t>68 </a:t>
            </a:r>
            <a:r>
              <a:rPr lang="es-ES_tradnl" altLang="es-ES" sz="2400" dirty="0" err="1">
                <a:solidFill>
                  <a:schemeClr val="bg1"/>
                </a:solidFill>
              </a:rPr>
              <a:t>Meteorological</a:t>
            </a:r>
            <a:r>
              <a:rPr lang="es-ES_tradnl" altLang="es-ES" sz="2400" dirty="0">
                <a:solidFill>
                  <a:schemeClr val="bg1"/>
                </a:solidFill>
              </a:rPr>
              <a:t> </a:t>
            </a:r>
            <a:r>
              <a:rPr lang="es-ES_tradnl" altLang="es-ES" sz="2400" dirty="0" err="1">
                <a:solidFill>
                  <a:schemeClr val="bg1"/>
                </a:solidFill>
              </a:rPr>
              <a:t>Stations</a:t>
            </a:r>
            <a:endParaRPr lang="es-ES_tradnl" altLang="es-ES" sz="2400" dirty="0">
              <a:solidFill>
                <a:schemeClr val="bg1"/>
              </a:solidFill>
            </a:endParaRPr>
          </a:p>
          <a:p>
            <a:pPr eaLnBrk="1" hangingPunct="1"/>
            <a:r>
              <a:rPr lang="es-ES_tradnl" altLang="es-ES" sz="2400" dirty="0">
                <a:solidFill>
                  <a:schemeClr val="bg1"/>
                </a:solidFill>
              </a:rPr>
              <a:t>1 </a:t>
            </a:r>
            <a:r>
              <a:rPr lang="es-ES_tradnl" altLang="es-ES" sz="2400" dirty="0" err="1">
                <a:solidFill>
                  <a:schemeClr val="bg1"/>
                </a:solidFill>
              </a:rPr>
              <a:t>Upper</a:t>
            </a:r>
            <a:r>
              <a:rPr lang="es-ES_tradnl" altLang="es-ES" sz="2400" dirty="0">
                <a:solidFill>
                  <a:schemeClr val="bg1"/>
                </a:solidFill>
              </a:rPr>
              <a:t> Air </a:t>
            </a:r>
            <a:r>
              <a:rPr lang="es-ES_tradnl" altLang="es-ES" sz="2400" dirty="0" err="1">
                <a:solidFill>
                  <a:schemeClr val="bg1"/>
                </a:solidFill>
              </a:rPr>
              <a:t>Sounding</a:t>
            </a:r>
            <a:r>
              <a:rPr lang="es-ES_tradnl" altLang="es-ES" sz="2400" dirty="0">
                <a:solidFill>
                  <a:schemeClr val="bg1"/>
                </a:solidFill>
              </a:rPr>
              <a:t> </a:t>
            </a:r>
            <a:r>
              <a:rPr lang="es-ES_tradnl" altLang="es-ES" sz="2400" dirty="0" err="1">
                <a:solidFill>
                  <a:schemeClr val="bg1"/>
                </a:solidFill>
              </a:rPr>
              <a:t>Station</a:t>
            </a:r>
            <a:endParaRPr lang="es-ES_tradnl" altLang="es-ES" sz="2400" dirty="0">
              <a:solidFill>
                <a:schemeClr val="bg1"/>
              </a:solidFill>
            </a:endParaRPr>
          </a:p>
          <a:p>
            <a:pPr eaLnBrk="1" hangingPunct="1"/>
            <a:r>
              <a:rPr lang="es-ES_tradnl" altLang="es-ES" sz="2400" dirty="0">
                <a:solidFill>
                  <a:schemeClr val="bg1"/>
                </a:solidFill>
              </a:rPr>
              <a:t>2 </a:t>
            </a:r>
            <a:r>
              <a:rPr lang="es-ES_tradnl" altLang="es-ES" sz="2400" dirty="0" err="1">
                <a:solidFill>
                  <a:schemeClr val="bg1"/>
                </a:solidFill>
              </a:rPr>
              <a:t>Satellite</a:t>
            </a:r>
            <a:r>
              <a:rPr lang="es-ES_tradnl" altLang="es-ES" sz="2400" dirty="0">
                <a:solidFill>
                  <a:schemeClr val="bg1"/>
                </a:solidFill>
              </a:rPr>
              <a:t> </a:t>
            </a:r>
            <a:r>
              <a:rPr lang="es-ES_tradnl" altLang="es-ES" sz="2400" dirty="0" err="1">
                <a:solidFill>
                  <a:schemeClr val="bg1"/>
                </a:solidFill>
              </a:rPr>
              <a:t>Earth</a:t>
            </a:r>
            <a:r>
              <a:rPr lang="es-ES_tradnl" altLang="es-ES" sz="2400" dirty="0">
                <a:solidFill>
                  <a:schemeClr val="bg1"/>
                </a:solidFill>
              </a:rPr>
              <a:t> </a:t>
            </a:r>
            <a:r>
              <a:rPr lang="es-ES_tradnl" altLang="es-ES" sz="2400" dirty="0" err="1">
                <a:solidFill>
                  <a:schemeClr val="bg1"/>
                </a:solidFill>
              </a:rPr>
              <a:t>Station</a:t>
            </a:r>
            <a:endParaRPr lang="es-ES" altLang="es-ES" sz="2400" dirty="0">
              <a:solidFill>
                <a:schemeClr val="bg1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197867" y="332656"/>
            <a:ext cx="10270878" cy="13548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s-E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Cuban </a:t>
            </a:r>
            <a:r>
              <a:rPr lang="es-E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</a:t>
            </a:r>
            <a:r>
              <a:rPr lang="es-E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Meteorological</a:t>
            </a:r>
            <a:r>
              <a:rPr lang="es-E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Service</a:t>
            </a:r>
            <a:r>
              <a:rPr lang="es-E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s-E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Instituto </a:t>
            </a:r>
            <a:r>
              <a:rPr lang="es-E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  <a:r>
              <a:rPr lang="es-E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Meteorología</a:t>
            </a:r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0 Ima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9601" y="6146658"/>
            <a:ext cx="720080" cy="70675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8" y="6309697"/>
            <a:ext cx="1695450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235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361747" y="1764099"/>
            <a:ext cx="3500660" cy="4401205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>
              <a:tabLst>
                <a:tab pos="748951" algn="l"/>
              </a:tabLst>
              <a:defRPr/>
            </a:pPr>
            <a:r>
              <a:rPr lang="es-ES_tradnl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NMTN </a:t>
            </a:r>
            <a:r>
              <a:rPr lang="es-ES_tradnl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digitally</a:t>
            </a:r>
            <a:r>
              <a:rPr lang="es-ES_tradnl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provides</a:t>
            </a:r>
            <a:r>
              <a:rPr lang="es-ES_tradnl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es-ES_tradnl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relevant</a:t>
            </a:r>
            <a:r>
              <a:rPr lang="es-ES_tradnl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exchange</a:t>
            </a:r>
            <a:r>
              <a:rPr lang="es-ES_tradnl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ES_tradnl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meteorological</a:t>
            </a:r>
            <a:r>
              <a:rPr lang="es-ES_tradnl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es-ES_tradnl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ES_tradnl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_tradnl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Country, </a:t>
            </a:r>
            <a:r>
              <a:rPr lang="es-ES_tradnl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linking</a:t>
            </a:r>
            <a:r>
              <a:rPr lang="es-ES_tradnl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_tradnl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National</a:t>
            </a:r>
            <a:r>
              <a:rPr lang="es-ES_tradnl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Met</a:t>
            </a:r>
            <a:r>
              <a:rPr lang="es-ES_tradnl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Center </a:t>
            </a:r>
            <a:r>
              <a:rPr lang="es-ES_tradnl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ES_tradnl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es-ES_tradnl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Provincial </a:t>
            </a:r>
            <a:r>
              <a:rPr lang="es-ES_tradnl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Met</a:t>
            </a:r>
            <a:r>
              <a:rPr lang="es-ES_tradnl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Centers</a:t>
            </a:r>
            <a:endParaRPr lang="es-E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699" y="1772816"/>
            <a:ext cx="7559034" cy="3926185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1197867" y="332656"/>
            <a:ext cx="10270878" cy="13548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s-E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Cuban </a:t>
            </a:r>
            <a:r>
              <a:rPr lang="es-E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</a:t>
            </a:r>
            <a:r>
              <a:rPr lang="es-E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Meteorological</a:t>
            </a:r>
            <a:r>
              <a:rPr lang="es-E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Service</a:t>
            </a:r>
            <a:r>
              <a:rPr lang="es-E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s-E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Instituto </a:t>
            </a:r>
            <a:r>
              <a:rPr lang="es-E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  <a:r>
              <a:rPr lang="es-E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Meteorología</a:t>
            </a:r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0 Ima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9601" y="6146658"/>
            <a:ext cx="720080" cy="70675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8" y="6309697"/>
            <a:ext cx="1695450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443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sentación de información general sobre la planeación del proyecto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98000"/>
              </a:schemeClr>
            </a:duotone>
          </a:blip>
          <a:tile tx="0" ty="0" sx="100000" sy="100000" flip="none" algn="ctr"/>
        </a:blip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accent1">
              <a:lumMod val="20000"/>
              <a:lumOff val="80000"/>
            </a:schemeClr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26713968_TF03460544" id="{5893E416-5E13-466A-92AE-0A665B74B2DE}" vid="{318DD58B-AF31-4FED-847A-C5563F90B9D1}"/>
    </a:ext>
  </a:extLst>
</a:theme>
</file>

<file path=ppt/theme/theme2.xml><?xml version="1.0" encoding="utf-8"?>
<a:theme xmlns:a="http://schemas.openxmlformats.org/drawingml/2006/main" name="Tema de Offic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Presentación con información general sobre la planeación de proyectos empresariales</Template>
  <TotalTime>500</TotalTime>
  <Words>1606</Words>
  <Application>Microsoft Office PowerPoint</Application>
  <PresentationFormat>Personalizado</PresentationFormat>
  <Paragraphs>292</Paragraphs>
  <Slides>37</Slides>
  <Notes>29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43" baseType="lpstr">
      <vt:lpstr>Arial</vt:lpstr>
      <vt:lpstr>Arial Black</vt:lpstr>
      <vt:lpstr>Calibri</vt:lpstr>
      <vt:lpstr>Wingdings</vt:lpstr>
      <vt:lpstr>Presentación de información general sobre la planeación del proyecto</vt:lpstr>
      <vt:lpstr>Imagen</vt:lpstr>
      <vt:lpstr>Presentación de PowerPoint</vt:lpstr>
      <vt:lpstr>TOPICS</vt:lpstr>
      <vt:lpstr>Overview on Cuba</vt:lpstr>
      <vt:lpstr>Overview on Cuba</vt:lpstr>
      <vt:lpstr>Overview on Cuba</vt:lpstr>
      <vt:lpstr>Overview on Cuba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Información general del proyecto</dc:title>
  <dc:creator>Jose Rubiera</dc:creator>
  <cp:lastModifiedBy>Jose Rubiera</cp:lastModifiedBy>
  <cp:revision>84</cp:revision>
  <dcterms:created xsi:type="dcterms:W3CDTF">2019-10-04T01:29:31Z</dcterms:created>
  <dcterms:modified xsi:type="dcterms:W3CDTF">2019-10-09T05:13:44Z</dcterms:modified>
</cp:coreProperties>
</file>